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2b886daca5941b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2a0bd3efda8408f"/>
  </p:sldMasterIdLst>
  <p:sldIdLst>
    <p:sldId xmlns:r="http://schemas.openxmlformats.org/officeDocument/2006/relationships" id="256" r:id="Rf8f905c056c443ed"/>
    <p:sldId xmlns:r="http://schemas.openxmlformats.org/officeDocument/2006/relationships" id="257" r:id="R1ab2edc057b74ad3"/>
    <p:sldId xmlns:r="http://schemas.openxmlformats.org/officeDocument/2006/relationships" id="258" r:id="R79b6f1b59a2f4917"/>
    <p:sldId xmlns:r="http://schemas.openxmlformats.org/officeDocument/2006/relationships" id="259" r:id="R605d01fbd5834df2"/>
    <p:sldId xmlns:r="http://schemas.openxmlformats.org/officeDocument/2006/relationships" id="260" r:id="R13d453eee85a46c7"/>
    <p:sldId xmlns:r="http://schemas.openxmlformats.org/officeDocument/2006/relationships" id="261" r:id="Re6f6f668dfd14f20"/>
    <p:sldId xmlns:r="http://schemas.openxmlformats.org/officeDocument/2006/relationships" id="262" r:id="R0302d990af0647d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2a0bd3efda8408f" /><Relationship Type="http://schemas.openxmlformats.org/officeDocument/2006/relationships/slide" Target="/ppt/slides/slide1.xml" Id="Rf8f905c056c443ed" /><Relationship Type="http://schemas.openxmlformats.org/officeDocument/2006/relationships/slide" Target="/ppt/slides/slide2.xml" Id="R1ab2edc057b74ad3" /><Relationship Type="http://schemas.openxmlformats.org/officeDocument/2006/relationships/slide" Target="/ppt/slides/slide3.xml" Id="R79b6f1b59a2f4917" /><Relationship Type="http://schemas.openxmlformats.org/officeDocument/2006/relationships/slide" Target="/ppt/slides/slide4.xml" Id="R605d01fbd5834df2" /><Relationship Type="http://schemas.openxmlformats.org/officeDocument/2006/relationships/slide" Target="/ppt/slides/slide5.xml" Id="R13d453eee85a46c7" /><Relationship Type="http://schemas.openxmlformats.org/officeDocument/2006/relationships/slide" Target="/ppt/slides/slide6.xml" Id="Re6f6f668dfd14f20" /><Relationship Type="http://schemas.openxmlformats.org/officeDocument/2006/relationships/slide" Target="/ppt/slides/slide7.xml" Id="R0302d990af0647d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4fa3d11a120426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ffbcfa101d488b" /><Relationship Type="http://schemas.openxmlformats.org/officeDocument/2006/relationships/theme" Target="/ppt/slideMasters/theme/theme1.xml" Id="R8989dcb83afc477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2ffbcfa101d488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b10e08818144b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576f269357491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ed4e2995504b8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364ccc097145b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e0ccf6f3da4d8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dcf2656fdf45c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18a9fbc2ab495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TOXAM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TOXAM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TOXAM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TOXAM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TOXAM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TOXAM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−270 799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2 040 292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20 886 000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21 341 091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TOXAM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ARTHUR HERWICH DALMAN MATHIESEN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TOXAM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Rugdestien 10A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0778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41 16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944 797 823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TOXAM AS</a:t>
            </a:r>
          </a:p>
        </p:txBody>
      </p:sp>
    </p:spTree>
  </p:cSld>
  <p:clrMapOvr>
    <a:masterClrMapping xmlns:a="http://schemas.openxmlformats.org/drawingml/2006/main"/>
  </p:clrMapOvr>
</p:sld>
</file>