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de16fe8adf41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d687ab09134282"/>
  </p:sldMasterIdLst>
  <p:sldIdLst>
    <p:sldId xmlns:r="http://schemas.openxmlformats.org/officeDocument/2006/relationships" id="256" r:id="R50336787d149484f"/>
    <p:sldId xmlns:r="http://schemas.openxmlformats.org/officeDocument/2006/relationships" id="257" r:id="R18a7c017bbeb4ad7"/>
    <p:sldId xmlns:r="http://schemas.openxmlformats.org/officeDocument/2006/relationships" id="258" r:id="R35aa67e2bdc0465b"/>
    <p:sldId xmlns:r="http://schemas.openxmlformats.org/officeDocument/2006/relationships" id="259" r:id="Rada372b48ff54475"/>
    <p:sldId xmlns:r="http://schemas.openxmlformats.org/officeDocument/2006/relationships" id="260" r:id="R0aa3fdf3e8a24e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d687ab09134282" /><Relationship Type="http://schemas.openxmlformats.org/officeDocument/2006/relationships/slide" Target="/ppt/slides/slide1.xml" Id="R50336787d149484f" /><Relationship Type="http://schemas.openxmlformats.org/officeDocument/2006/relationships/slide" Target="/ppt/slides/slide2.xml" Id="R18a7c017bbeb4ad7" /><Relationship Type="http://schemas.openxmlformats.org/officeDocument/2006/relationships/slide" Target="/ppt/slides/slide3.xml" Id="R35aa67e2bdc0465b" /><Relationship Type="http://schemas.openxmlformats.org/officeDocument/2006/relationships/slide" Target="/ppt/slides/slide4.xml" Id="Rada372b48ff54475" /><Relationship Type="http://schemas.openxmlformats.org/officeDocument/2006/relationships/slide" Target="/ppt/slides/slide5.xml" Id="R0aa3fdf3e8a24e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1edb2acf74d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a66236b864a06" /><Relationship Type="http://schemas.openxmlformats.org/officeDocument/2006/relationships/theme" Target="/ppt/slideMasters/theme/theme1.xml" Id="R5a9564bcf42c49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ba66236b864a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662bd312e42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b0f6542414b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badd5066c4d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a3e2eb82942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6e563a6d24b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SØMNA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SØMNA KOMMUNE ble etablert [år] og holder til i Sømna.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Kystveien 84A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8920 Sømna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01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post@somna.kommune.no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www.somna.kommune.no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944 810 277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SØMNA KOMMUNE</a:t>
            </a:r>
          </a:p>
        </p:txBody>
      </p:sp>
    </p:spTree>
  </p:cSld>
  <p:clrMapOvr>
    <a:masterClrMapping xmlns:a="http://schemas.openxmlformats.org/drawingml/2006/main"/>
  </p:clrMapOvr>
</p:sld>
</file>