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507460b94040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6afb8c6f3d4d91"/>
  </p:sldMasterIdLst>
  <p:sldIdLst>
    <p:sldId xmlns:r="http://schemas.openxmlformats.org/officeDocument/2006/relationships" id="256" r:id="Ra5bfae459b6245a1"/>
    <p:sldId xmlns:r="http://schemas.openxmlformats.org/officeDocument/2006/relationships" id="257" r:id="Rf07c8a7dc72c46a3"/>
    <p:sldId xmlns:r="http://schemas.openxmlformats.org/officeDocument/2006/relationships" id="258" r:id="R83fba646b71548b7"/>
    <p:sldId xmlns:r="http://schemas.openxmlformats.org/officeDocument/2006/relationships" id="259" r:id="R4e994b85ce044bcf"/>
    <p:sldId xmlns:r="http://schemas.openxmlformats.org/officeDocument/2006/relationships" id="260" r:id="R092cbc65d2964474"/>
    <p:sldId xmlns:r="http://schemas.openxmlformats.org/officeDocument/2006/relationships" id="261" r:id="Red5032466c7d4903"/>
    <p:sldId xmlns:r="http://schemas.openxmlformats.org/officeDocument/2006/relationships" id="262" r:id="Rff4fc4ccb102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afb8c6f3d4d91" /><Relationship Type="http://schemas.openxmlformats.org/officeDocument/2006/relationships/slide" Target="/ppt/slides/slide1.xml" Id="Ra5bfae459b6245a1" /><Relationship Type="http://schemas.openxmlformats.org/officeDocument/2006/relationships/slide" Target="/ppt/slides/slide2.xml" Id="Rf07c8a7dc72c46a3" /><Relationship Type="http://schemas.openxmlformats.org/officeDocument/2006/relationships/slide" Target="/ppt/slides/slide3.xml" Id="R83fba646b71548b7" /><Relationship Type="http://schemas.openxmlformats.org/officeDocument/2006/relationships/slide" Target="/ppt/slides/slide4.xml" Id="R4e994b85ce044bcf" /><Relationship Type="http://schemas.openxmlformats.org/officeDocument/2006/relationships/slide" Target="/ppt/slides/slide5.xml" Id="R092cbc65d2964474" /><Relationship Type="http://schemas.openxmlformats.org/officeDocument/2006/relationships/slide" Target="/ppt/slides/slide6.xml" Id="Red5032466c7d4903" /><Relationship Type="http://schemas.openxmlformats.org/officeDocument/2006/relationships/slide" Target="/ppt/slides/slide7.xml" Id="Rff4fc4ccb102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2f32fdf524d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721330dd949c2" /><Relationship Type="http://schemas.openxmlformats.org/officeDocument/2006/relationships/theme" Target="/ppt/slideMasters/theme/theme1.xml" Id="R20db9bbd83bf4b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f721330dd9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06345d17c4f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c9f771bef42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a4975068c43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f3040e59a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22feed1ab49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e659b671b43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3f8024171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 REKNESKAPSKONTOR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 REKNESKAPSKONTOR AS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9 830 695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967 631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3 755 733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KVAMNET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Dalavegen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55 11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944 837 388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 REKNESKAPSKONTOR AS</a:t>
            </a:r>
          </a:p>
        </p:txBody>
      </p:sp>
    </p:spTree>
  </p:cSld>
  <p:clrMapOvr>
    <a:masterClrMapping xmlns:a="http://schemas.openxmlformats.org/drawingml/2006/main"/>
  </p:clrMapOvr>
</p:sld>
</file>