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8c8e5536be4a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5d761b3d46409a"/>
  </p:sldMasterIdLst>
  <p:sldIdLst>
    <p:sldId xmlns:r="http://schemas.openxmlformats.org/officeDocument/2006/relationships" id="256" r:id="R01267fd948b54b0d"/>
    <p:sldId xmlns:r="http://schemas.openxmlformats.org/officeDocument/2006/relationships" id="257" r:id="Rb96dc563ea4d46d9"/>
    <p:sldId xmlns:r="http://schemas.openxmlformats.org/officeDocument/2006/relationships" id="258" r:id="R54ab17f16df7461c"/>
    <p:sldId xmlns:r="http://schemas.openxmlformats.org/officeDocument/2006/relationships" id="259" r:id="Rcffa5cb6b38442ad"/>
    <p:sldId xmlns:r="http://schemas.openxmlformats.org/officeDocument/2006/relationships" id="260" r:id="R9f9a15925adc4edb"/>
    <p:sldId xmlns:r="http://schemas.openxmlformats.org/officeDocument/2006/relationships" id="261" r:id="R66ea5b24344345d3"/>
    <p:sldId xmlns:r="http://schemas.openxmlformats.org/officeDocument/2006/relationships" id="262" r:id="Rec8048f039f245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5d761b3d46409a" /><Relationship Type="http://schemas.openxmlformats.org/officeDocument/2006/relationships/slide" Target="/ppt/slides/slide1.xml" Id="R01267fd948b54b0d" /><Relationship Type="http://schemas.openxmlformats.org/officeDocument/2006/relationships/slide" Target="/ppt/slides/slide2.xml" Id="Rb96dc563ea4d46d9" /><Relationship Type="http://schemas.openxmlformats.org/officeDocument/2006/relationships/slide" Target="/ppt/slides/slide3.xml" Id="R54ab17f16df7461c" /><Relationship Type="http://schemas.openxmlformats.org/officeDocument/2006/relationships/slide" Target="/ppt/slides/slide4.xml" Id="Rcffa5cb6b38442ad" /><Relationship Type="http://schemas.openxmlformats.org/officeDocument/2006/relationships/slide" Target="/ppt/slides/slide5.xml" Id="R9f9a15925adc4edb" /><Relationship Type="http://schemas.openxmlformats.org/officeDocument/2006/relationships/slide" Target="/ppt/slides/slide6.xml" Id="R66ea5b24344345d3" /><Relationship Type="http://schemas.openxmlformats.org/officeDocument/2006/relationships/slide" Target="/ppt/slides/slide7.xml" Id="Rec8048f039f245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0b5077de3849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160d0201e4072" /><Relationship Type="http://schemas.openxmlformats.org/officeDocument/2006/relationships/theme" Target="/ppt/slideMasters/theme/theme1.xml" Id="R192df37084c24f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f160d0201e40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495f5a20747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d6184f2754a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93bbfe0bb4e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7f5f19d384a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c0421abe74e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5261873a249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c97796c1541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HANESETH TROMSØ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HANESETH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HANESETH TROMSØ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HANESETH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HANESETH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HANESETH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58 748 415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2 301 185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1 425 229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9 140 269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21 231 387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HANESETH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HANESETH GRUPPEN AS  –  52,8 %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GEIR  –  47,3 %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HANESETH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Stakkevollvegen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9010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60 62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post@spider.no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www.spider.no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944 914 846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HANESETH TROMSØ AS</a:t>
            </a:r>
          </a:p>
        </p:txBody>
      </p:sp>
    </p:spTree>
  </p:cSld>
  <p:clrMapOvr>
    <a:masterClrMapping xmlns:a="http://schemas.openxmlformats.org/drawingml/2006/main"/>
  </p:clrMapOvr>
</p:sld>
</file>