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56b0b382c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ec38c96ae4188"/>
  </p:sldMasterIdLst>
  <p:sldIdLst>
    <p:sldId xmlns:r="http://schemas.openxmlformats.org/officeDocument/2006/relationships" id="256" r:id="R23c2290cff6e4f23"/>
    <p:sldId xmlns:r="http://schemas.openxmlformats.org/officeDocument/2006/relationships" id="257" r:id="Rc73f94e496f848da"/>
    <p:sldId xmlns:r="http://schemas.openxmlformats.org/officeDocument/2006/relationships" id="258" r:id="R5cb8c1f1fa654d2e"/>
    <p:sldId xmlns:r="http://schemas.openxmlformats.org/officeDocument/2006/relationships" id="259" r:id="Rad7f49ae9a3f4a66"/>
    <p:sldId xmlns:r="http://schemas.openxmlformats.org/officeDocument/2006/relationships" id="260" r:id="R0474e9656ffe46c2"/>
    <p:sldId xmlns:r="http://schemas.openxmlformats.org/officeDocument/2006/relationships" id="261" r:id="Re056e721e10544a9"/>
    <p:sldId xmlns:r="http://schemas.openxmlformats.org/officeDocument/2006/relationships" id="262" r:id="Rbba70d322338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ec38c96ae4188" /><Relationship Type="http://schemas.openxmlformats.org/officeDocument/2006/relationships/slide" Target="/ppt/slides/slide1.xml" Id="R23c2290cff6e4f23" /><Relationship Type="http://schemas.openxmlformats.org/officeDocument/2006/relationships/slide" Target="/ppt/slides/slide2.xml" Id="Rc73f94e496f848da" /><Relationship Type="http://schemas.openxmlformats.org/officeDocument/2006/relationships/slide" Target="/ppt/slides/slide3.xml" Id="R5cb8c1f1fa654d2e" /><Relationship Type="http://schemas.openxmlformats.org/officeDocument/2006/relationships/slide" Target="/ppt/slides/slide4.xml" Id="Rad7f49ae9a3f4a66" /><Relationship Type="http://schemas.openxmlformats.org/officeDocument/2006/relationships/slide" Target="/ppt/slides/slide5.xml" Id="R0474e9656ffe46c2" /><Relationship Type="http://schemas.openxmlformats.org/officeDocument/2006/relationships/slide" Target="/ppt/slides/slide6.xml" Id="Re056e721e10544a9" /><Relationship Type="http://schemas.openxmlformats.org/officeDocument/2006/relationships/slide" Target="/ppt/slides/slide7.xml" Id="Rbba70d322338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3142e9eea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0762ddf14b46" /><Relationship Type="http://schemas.openxmlformats.org/officeDocument/2006/relationships/theme" Target="/ppt/slideMasters/theme/theme1.xml" Id="R0c1143457e6e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70762ddf1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fb10f834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b0539b40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91196423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0d338a99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151d7196d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061f550f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fa45fc8f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