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3d052f406140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28e4fc29a94138"/>
  </p:sldMasterIdLst>
  <p:sldIdLst>
    <p:sldId xmlns:r="http://schemas.openxmlformats.org/officeDocument/2006/relationships" id="256" r:id="R5261734a8f9b4d96"/>
    <p:sldId xmlns:r="http://schemas.openxmlformats.org/officeDocument/2006/relationships" id="257" r:id="R68adf91214574b13"/>
    <p:sldId xmlns:r="http://schemas.openxmlformats.org/officeDocument/2006/relationships" id="258" r:id="R79ebf54c075643a5"/>
    <p:sldId xmlns:r="http://schemas.openxmlformats.org/officeDocument/2006/relationships" id="259" r:id="R640ffae3d262421d"/>
    <p:sldId xmlns:r="http://schemas.openxmlformats.org/officeDocument/2006/relationships" id="260" r:id="Raa264bdaf80d463a"/>
    <p:sldId xmlns:r="http://schemas.openxmlformats.org/officeDocument/2006/relationships" id="261" r:id="R801d841c6c6a478c"/>
    <p:sldId xmlns:r="http://schemas.openxmlformats.org/officeDocument/2006/relationships" id="262" r:id="R50e1af72be214c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28e4fc29a94138" /><Relationship Type="http://schemas.openxmlformats.org/officeDocument/2006/relationships/slide" Target="/ppt/slides/slide1.xml" Id="R5261734a8f9b4d96" /><Relationship Type="http://schemas.openxmlformats.org/officeDocument/2006/relationships/slide" Target="/ppt/slides/slide2.xml" Id="R68adf91214574b13" /><Relationship Type="http://schemas.openxmlformats.org/officeDocument/2006/relationships/slide" Target="/ppt/slides/slide3.xml" Id="R79ebf54c075643a5" /><Relationship Type="http://schemas.openxmlformats.org/officeDocument/2006/relationships/slide" Target="/ppt/slides/slide4.xml" Id="R640ffae3d262421d" /><Relationship Type="http://schemas.openxmlformats.org/officeDocument/2006/relationships/slide" Target="/ppt/slides/slide5.xml" Id="Raa264bdaf80d463a" /><Relationship Type="http://schemas.openxmlformats.org/officeDocument/2006/relationships/slide" Target="/ppt/slides/slide6.xml" Id="R801d841c6c6a478c" /><Relationship Type="http://schemas.openxmlformats.org/officeDocument/2006/relationships/slide" Target="/ppt/slides/slide7.xml" Id="R50e1af72be214c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83dcdca8a843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e650a6b324a29" /><Relationship Type="http://schemas.openxmlformats.org/officeDocument/2006/relationships/theme" Target="/ppt/slideMasters/theme/theme1.xml" Id="Rbe2c3611fe6942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e650a6b324a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6412723c45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c0604cf8645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61e3f394149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d7babb1a3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b2b3f804043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d44bc739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7804dae6b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SUBSTANTIA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SUBSTANTIA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101 688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2 743 232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3 430 955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41,4 %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GEIR RUNE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944 941 606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SUBSTANTIA AS</a:t>
            </a:r>
          </a:p>
        </p:txBody>
      </p:sp>
    </p:spTree>
  </p:cSld>
  <p:clrMapOvr>
    <a:masterClrMapping xmlns:a="http://schemas.openxmlformats.org/drawingml/2006/main"/>
  </p:clrMapOvr>
</p:sld>
</file>