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3e7790373c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35c782249346bc"/>
  </p:sldMasterIdLst>
  <p:sldIdLst>
    <p:sldId xmlns:r="http://schemas.openxmlformats.org/officeDocument/2006/relationships" id="256" r:id="R30e826c948ee499f"/>
    <p:sldId xmlns:r="http://schemas.openxmlformats.org/officeDocument/2006/relationships" id="257" r:id="R29b3f47ae3df4c51"/>
    <p:sldId xmlns:r="http://schemas.openxmlformats.org/officeDocument/2006/relationships" id="258" r:id="R649bf3a8a5764424"/>
    <p:sldId xmlns:r="http://schemas.openxmlformats.org/officeDocument/2006/relationships" id="259" r:id="R0cb5ff82eb1842d3"/>
    <p:sldId xmlns:r="http://schemas.openxmlformats.org/officeDocument/2006/relationships" id="260" r:id="R254c1694786d444f"/>
    <p:sldId xmlns:r="http://schemas.openxmlformats.org/officeDocument/2006/relationships" id="261" r:id="Rd6ad2dc802e840e7"/>
    <p:sldId xmlns:r="http://schemas.openxmlformats.org/officeDocument/2006/relationships" id="262" r:id="R41fd23070f54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5c782249346bc" /><Relationship Type="http://schemas.openxmlformats.org/officeDocument/2006/relationships/slide" Target="/ppt/slides/slide1.xml" Id="R30e826c948ee499f" /><Relationship Type="http://schemas.openxmlformats.org/officeDocument/2006/relationships/slide" Target="/ppt/slides/slide2.xml" Id="R29b3f47ae3df4c51" /><Relationship Type="http://schemas.openxmlformats.org/officeDocument/2006/relationships/slide" Target="/ppt/slides/slide3.xml" Id="R649bf3a8a5764424" /><Relationship Type="http://schemas.openxmlformats.org/officeDocument/2006/relationships/slide" Target="/ppt/slides/slide4.xml" Id="R0cb5ff82eb1842d3" /><Relationship Type="http://schemas.openxmlformats.org/officeDocument/2006/relationships/slide" Target="/ppt/slides/slide5.xml" Id="R254c1694786d444f" /><Relationship Type="http://schemas.openxmlformats.org/officeDocument/2006/relationships/slide" Target="/ppt/slides/slide6.xml" Id="Rd6ad2dc802e840e7" /><Relationship Type="http://schemas.openxmlformats.org/officeDocument/2006/relationships/slide" Target="/ppt/slides/slide7.xml" Id="R41fd23070f54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b379cba19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2c3f88f4542d3" /><Relationship Type="http://schemas.openxmlformats.org/officeDocument/2006/relationships/theme" Target="/ppt/slideMasters/theme/theme1.xml" Id="R11d8d8952f9f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92c3f88f4542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7ab74d079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bb9a7a3be4a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ef198b783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0d581daf2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f7fdb939c4e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4cf7abe884c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5ce7d5b7149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EDA ELEKTRO DATA ROMERIKE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EDA ELEKTRO DATA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EDA ELEKTRO DATA ROMERIKE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EDA ELEKTRO DATA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EDA ELEKTRO DATA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EDA ELEKTRO DATA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234 560 336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28 725 983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23 445 665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29 842 907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98 757 661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EDA ELEKTRO DATA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EDA ELEKTRO DATA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SKOGSTAD JAN ERIK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BUEN ATLE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HEGGEMSNES OLA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 KONSULT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HERDAL TOM-RICHARD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EDA ELEKTRO DATA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Skjærvaveien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1466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64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944 957 146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EDA ELEKTRO DATA ROMERIKE AS</a:t>
            </a:r>
          </a:p>
        </p:txBody>
      </p:sp>
    </p:spTree>
  </p:cSld>
  <p:clrMapOvr>
    <a:masterClrMapping xmlns:a="http://schemas.openxmlformats.org/drawingml/2006/main"/>
  </p:clrMapOvr>
</p:sld>
</file>