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aa7de948d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ae1be81ca4831"/>
  </p:sldMasterIdLst>
  <p:sldIdLst>
    <p:sldId xmlns:r="http://schemas.openxmlformats.org/officeDocument/2006/relationships" id="256" r:id="R70f8751c5ee64ea5"/>
    <p:sldId xmlns:r="http://schemas.openxmlformats.org/officeDocument/2006/relationships" id="257" r:id="R305f077a45b64e92"/>
    <p:sldId xmlns:r="http://schemas.openxmlformats.org/officeDocument/2006/relationships" id="258" r:id="R068349361880444b"/>
    <p:sldId xmlns:r="http://schemas.openxmlformats.org/officeDocument/2006/relationships" id="259" r:id="Radcc85599d194363"/>
    <p:sldId xmlns:r="http://schemas.openxmlformats.org/officeDocument/2006/relationships" id="260" r:id="R879deb4a2f234ae2"/>
    <p:sldId xmlns:r="http://schemas.openxmlformats.org/officeDocument/2006/relationships" id="261" r:id="Rd1f6e672fd204861"/>
    <p:sldId xmlns:r="http://schemas.openxmlformats.org/officeDocument/2006/relationships" id="262" r:id="Rb79828f00272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ae1be81ca4831" /><Relationship Type="http://schemas.openxmlformats.org/officeDocument/2006/relationships/slide" Target="/ppt/slides/slide1.xml" Id="R70f8751c5ee64ea5" /><Relationship Type="http://schemas.openxmlformats.org/officeDocument/2006/relationships/slide" Target="/ppt/slides/slide2.xml" Id="R305f077a45b64e92" /><Relationship Type="http://schemas.openxmlformats.org/officeDocument/2006/relationships/slide" Target="/ppt/slides/slide3.xml" Id="R068349361880444b" /><Relationship Type="http://schemas.openxmlformats.org/officeDocument/2006/relationships/slide" Target="/ppt/slides/slide4.xml" Id="Radcc85599d194363" /><Relationship Type="http://schemas.openxmlformats.org/officeDocument/2006/relationships/slide" Target="/ppt/slides/slide5.xml" Id="R879deb4a2f234ae2" /><Relationship Type="http://schemas.openxmlformats.org/officeDocument/2006/relationships/slide" Target="/ppt/slides/slide6.xml" Id="Rd1f6e672fd204861" /><Relationship Type="http://schemas.openxmlformats.org/officeDocument/2006/relationships/slide" Target="/ppt/slides/slide7.xml" Id="Rb79828f00272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5296ca900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7bbe5b034dcb" /><Relationship Type="http://schemas.openxmlformats.org/officeDocument/2006/relationships/theme" Target="/ppt/slideMasters/theme/theme1.xml" Id="R3f17ccc69269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67bbe5b03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4ea2feea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97c3fff11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0828cb69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d776bea0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2c2a06d28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04af917d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1223516e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BUVIK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ELEKTRO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73 803 392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412 676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6 335 346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22 816 572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196A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944 978 682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BUVIK ELEKTRO AS</a:t>
            </a:r>
          </a:p>
        </p:txBody>
      </p:sp>
    </p:spTree>
  </p:cSld>
  <p:clrMapOvr>
    <a:masterClrMapping xmlns:a="http://schemas.openxmlformats.org/drawingml/2006/main"/>
  </p:clrMapOvr>
</p:sld>
</file>