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6af7d4f6b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4dc2c03dc4fec"/>
  </p:sldMasterIdLst>
  <p:sldIdLst>
    <p:sldId xmlns:r="http://schemas.openxmlformats.org/officeDocument/2006/relationships" id="256" r:id="R603504700c9649d2"/>
    <p:sldId xmlns:r="http://schemas.openxmlformats.org/officeDocument/2006/relationships" id="257" r:id="R1059354fc574497f"/>
    <p:sldId xmlns:r="http://schemas.openxmlformats.org/officeDocument/2006/relationships" id="258" r:id="R6ad872f9762c4384"/>
    <p:sldId xmlns:r="http://schemas.openxmlformats.org/officeDocument/2006/relationships" id="259" r:id="R65a9e47d8dbd4929"/>
    <p:sldId xmlns:r="http://schemas.openxmlformats.org/officeDocument/2006/relationships" id="260" r:id="R34f5d916d0d84767"/>
    <p:sldId xmlns:r="http://schemas.openxmlformats.org/officeDocument/2006/relationships" id="261" r:id="R328f5c33d3f84463"/>
    <p:sldId xmlns:r="http://schemas.openxmlformats.org/officeDocument/2006/relationships" id="262" r:id="R541c5dd2cf91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4dc2c03dc4fec" /><Relationship Type="http://schemas.openxmlformats.org/officeDocument/2006/relationships/slide" Target="/ppt/slides/slide1.xml" Id="R603504700c9649d2" /><Relationship Type="http://schemas.openxmlformats.org/officeDocument/2006/relationships/slide" Target="/ppt/slides/slide2.xml" Id="R1059354fc574497f" /><Relationship Type="http://schemas.openxmlformats.org/officeDocument/2006/relationships/slide" Target="/ppt/slides/slide3.xml" Id="R6ad872f9762c4384" /><Relationship Type="http://schemas.openxmlformats.org/officeDocument/2006/relationships/slide" Target="/ppt/slides/slide4.xml" Id="R65a9e47d8dbd4929" /><Relationship Type="http://schemas.openxmlformats.org/officeDocument/2006/relationships/slide" Target="/ppt/slides/slide5.xml" Id="R34f5d916d0d84767" /><Relationship Type="http://schemas.openxmlformats.org/officeDocument/2006/relationships/slide" Target="/ppt/slides/slide6.xml" Id="R328f5c33d3f84463" /><Relationship Type="http://schemas.openxmlformats.org/officeDocument/2006/relationships/slide" Target="/ppt/slides/slide7.xml" Id="R541c5dd2cf91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7840a2411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01f6464c4910" /><Relationship Type="http://schemas.openxmlformats.org/officeDocument/2006/relationships/theme" Target="/ppt/slideMasters/theme/theme1.xml" Id="R38a53d620155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d01f6464c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759b4427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7549d399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2773ee12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60105fef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7ab0c90e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3cf6720c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150c49db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AYVENS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AYVENS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5 282 119 000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1 200 319 000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505 182 000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1 022 584 000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14 502 868 000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LEASEPLAN CORPORATION N.V.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www.leaseplan.no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945 098 775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AYVENS NORGE AS</a:t>
            </a:r>
          </a:p>
        </p:txBody>
      </p:sp>
    </p:spTree>
  </p:cSld>
  <p:clrMapOvr>
    <a:masterClrMapping xmlns:a="http://schemas.openxmlformats.org/drawingml/2006/main"/>
  </p:clrMapOvr>
</p:sld>
</file>