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c8d7654ea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6f32fed674540"/>
  </p:sldMasterIdLst>
  <p:sldIdLst>
    <p:sldId xmlns:r="http://schemas.openxmlformats.org/officeDocument/2006/relationships" id="256" r:id="R77fcbd1540334744"/>
    <p:sldId xmlns:r="http://schemas.openxmlformats.org/officeDocument/2006/relationships" id="257" r:id="Rccdc6d26ba6b46f4"/>
    <p:sldId xmlns:r="http://schemas.openxmlformats.org/officeDocument/2006/relationships" id="258" r:id="R0eae37f6948b407f"/>
    <p:sldId xmlns:r="http://schemas.openxmlformats.org/officeDocument/2006/relationships" id="259" r:id="R376373ef23c14db3"/>
    <p:sldId xmlns:r="http://schemas.openxmlformats.org/officeDocument/2006/relationships" id="260" r:id="Re5cf658aa4ec43ce"/>
    <p:sldId xmlns:r="http://schemas.openxmlformats.org/officeDocument/2006/relationships" id="261" r:id="Rbc9626cc173a4ddd"/>
    <p:sldId xmlns:r="http://schemas.openxmlformats.org/officeDocument/2006/relationships" id="262" r:id="R4972f29919d1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6f32fed674540" /><Relationship Type="http://schemas.openxmlformats.org/officeDocument/2006/relationships/slide" Target="/ppt/slides/slide1.xml" Id="R77fcbd1540334744" /><Relationship Type="http://schemas.openxmlformats.org/officeDocument/2006/relationships/slide" Target="/ppt/slides/slide2.xml" Id="Rccdc6d26ba6b46f4" /><Relationship Type="http://schemas.openxmlformats.org/officeDocument/2006/relationships/slide" Target="/ppt/slides/slide3.xml" Id="R0eae37f6948b407f" /><Relationship Type="http://schemas.openxmlformats.org/officeDocument/2006/relationships/slide" Target="/ppt/slides/slide4.xml" Id="R376373ef23c14db3" /><Relationship Type="http://schemas.openxmlformats.org/officeDocument/2006/relationships/slide" Target="/ppt/slides/slide5.xml" Id="Re5cf658aa4ec43ce" /><Relationship Type="http://schemas.openxmlformats.org/officeDocument/2006/relationships/slide" Target="/ppt/slides/slide6.xml" Id="Rbc9626cc173a4ddd" /><Relationship Type="http://schemas.openxmlformats.org/officeDocument/2006/relationships/slide" Target="/ppt/slides/slide7.xml" Id="R4972f29919d1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e032f31d7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4ed113054733" /><Relationship Type="http://schemas.openxmlformats.org/officeDocument/2006/relationships/theme" Target="/ppt/slideMasters/theme/theme1.xml" Id="Rcc7f50bd953c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c4ed11305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286788d6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32f6f2db4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cf07a9d8c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133645074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a5835401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d1965627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7ccbc1e2c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SLOTSVIK BIL OG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SLOTSVIK BIL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SLOTSVIK BIL OG MASKIN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SLOTSVIK BIL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SLOTSVIK BIL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SLOTSVIK BIL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SLOTSVIK BIL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SLOTSVIK EINAR BERNT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SLOTSVIK VEGARD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SLOTSVIK BIL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Leiteneset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vslotsvik@gmail.com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945 278 552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SLOTSVIK BIL OG MASKIN AS</a:t>
            </a:r>
          </a:p>
        </p:txBody>
      </p:sp>
    </p:spTree>
  </p:cSld>
  <p:clrMapOvr>
    <a:masterClrMapping xmlns:a="http://schemas.openxmlformats.org/drawingml/2006/main"/>
  </p:clrMapOvr>
</p:sld>
</file>