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1553b67ca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7e837944f424b"/>
  </p:sldMasterIdLst>
  <p:sldIdLst>
    <p:sldId xmlns:r="http://schemas.openxmlformats.org/officeDocument/2006/relationships" id="256" r:id="Ra223144755194c79"/>
    <p:sldId xmlns:r="http://schemas.openxmlformats.org/officeDocument/2006/relationships" id="257" r:id="Ra7ed96d56ec64817"/>
    <p:sldId xmlns:r="http://schemas.openxmlformats.org/officeDocument/2006/relationships" id="258" r:id="R4c4e48d4f9b843d9"/>
    <p:sldId xmlns:r="http://schemas.openxmlformats.org/officeDocument/2006/relationships" id="259" r:id="R7877d0e737e54773"/>
    <p:sldId xmlns:r="http://schemas.openxmlformats.org/officeDocument/2006/relationships" id="260" r:id="R7b6f399db0c2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7e837944f424b" /><Relationship Type="http://schemas.openxmlformats.org/officeDocument/2006/relationships/slide" Target="/ppt/slides/slide1.xml" Id="Ra223144755194c79" /><Relationship Type="http://schemas.openxmlformats.org/officeDocument/2006/relationships/slide" Target="/ppt/slides/slide2.xml" Id="Ra7ed96d56ec64817" /><Relationship Type="http://schemas.openxmlformats.org/officeDocument/2006/relationships/slide" Target="/ppt/slides/slide3.xml" Id="R4c4e48d4f9b843d9" /><Relationship Type="http://schemas.openxmlformats.org/officeDocument/2006/relationships/slide" Target="/ppt/slides/slide4.xml" Id="R7877d0e737e54773" /><Relationship Type="http://schemas.openxmlformats.org/officeDocument/2006/relationships/slide" Target="/ppt/slides/slide5.xml" Id="R7b6f399db0c2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4b79e5943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1ef0e72114adf" /><Relationship Type="http://schemas.openxmlformats.org/officeDocument/2006/relationships/theme" Target="/ppt/slideMasters/theme/theme1.xml" Id="R532f351fba65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1ef0e7211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8bc469d43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3c29c183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f431ad79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4833a90e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b8d0e79e3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RAKKESTAD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 KOMMUNE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postmottak@rakkestad.kommune.no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www.rakkestad.kommune.no/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945 372 281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