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16f1cb52d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d9e36a0ae435b"/>
  </p:sldMasterIdLst>
  <p:sldIdLst>
    <p:sldId xmlns:r="http://schemas.openxmlformats.org/officeDocument/2006/relationships" id="256" r:id="R59be39009fe24011"/>
    <p:sldId xmlns:r="http://schemas.openxmlformats.org/officeDocument/2006/relationships" id="257" r:id="Rbdbc895e49f74e8c"/>
    <p:sldId xmlns:r="http://schemas.openxmlformats.org/officeDocument/2006/relationships" id="258" r:id="Rc4550d3e13c44962"/>
    <p:sldId xmlns:r="http://schemas.openxmlformats.org/officeDocument/2006/relationships" id="259" r:id="R01a9d07f432a43d2"/>
    <p:sldId xmlns:r="http://schemas.openxmlformats.org/officeDocument/2006/relationships" id="260" r:id="R1c7b63e7bf3443b6"/>
    <p:sldId xmlns:r="http://schemas.openxmlformats.org/officeDocument/2006/relationships" id="261" r:id="R1c44a08cc4fd4b41"/>
    <p:sldId xmlns:r="http://schemas.openxmlformats.org/officeDocument/2006/relationships" id="262" r:id="Rc2e538c08c71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d9e36a0ae435b" /><Relationship Type="http://schemas.openxmlformats.org/officeDocument/2006/relationships/slide" Target="/ppt/slides/slide1.xml" Id="R59be39009fe24011" /><Relationship Type="http://schemas.openxmlformats.org/officeDocument/2006/relationships/slide" Target="/ppt/slides/slide2.xml" Id="Rbdbc895e49f74e8c" /><Relationship Type="http://schemas.openxmlformats.org/officeDocument/2006/relationships/slide" Target="/ppt/slides/slide3.xml" Id="Rc4550d3e13c44962" /><Relationship Type="http://schemas.openxmlformats.org/officeDocument/2006/relationships/slide" Target="/ppt/slides/slide4.xml" Id="R01a9d07f432a43d2" /><Relationship Type="http://schemas.openxmlformats.org/officeDocument/2006/relationships/slide" Target="/ppt/slides/slide5.xml" Id="R1c7b63e7bf3443b6" /><Relationship Type="http://schemas.openxmlformats.org/officeDocument/2006/relationships/slide" Target="/ppt/slides/slide6.xml" Id="R1c44a08cc4fd4b41" /><Relationship Type="http://schemas.openxmlformats.org/officeDocument/2006/relationships/slide" Target="/ppt/slides/slide7.xml" Id="Rc2e538c08c71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6bf048527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b26861322477e" /><Relationship Type="http://schemas.openxmlformats.org/officeDocument/2006/relationships/theme" Target="/ppt/slideMasters/theme/theme1.xml" Id="R11a27cf9120e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b26861322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4662ac3b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c08cd9270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3e783cea6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8a09f221f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7cad49283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7fd2ad594e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7dacf7ef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VATNEM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VATNEM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5 700 772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6 751 533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 VATNEM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945 407 107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