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99b15b1ea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abb733d434fc4"/>
  </p:sldMasterIdLst>
  <p:sldIdLst>
    <p:sldId xmlns:r="http://schemas.openxmlformats.org/officeDocument/2006/relationships" id="256" r:id="Rd626778fb00446ce"/>
    <p:sldId xmlns:r="http://schemas.openxmlformats.org/officeDocument/2006/relationships" id="257" r:id="Re588c7163b414b49"/>
    <p:sldId xmlns:r="http://schemas.openxmlformats.org/officeDocument/2006/relationships" id="258" r:id="Ra3a3f1e02e4645e6"/>
    <p:sldId xmlns:r="http://schemas.openxmlformats.org/officeDocument/2006/relationships" id="259" r:id="Ree2ff7dedde845c0"/>
    <p:sldId xmlns:r="http://schemas.openxmlformats.org/officeDocument/2006/relationships" id="260" r:id="Raedaff5a75834e9f"/>
    <p:sldId xmlns:r="http://schemas.openxmlformats.org/officeDocument/2006/relationships" id="261" r:id="R51bb6a8a1ad74d63"/>
    <p:sldId xmlns:r="http://schemas.openxmlformats.org/officeDocument/2006/relationships" id="262" r:id="Rd473a5c1875b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abb733d434fc4" /><Relationship Type="http://schemas.openxmlformats.org/officeDocument/2006/relationships/slide" Target="/ppt/slides/slide1.xml" Id="Rd626778fb00446ce" /><Relationship Type="http://schemas.openxmlformats.org/officeDocument/2006/relationships/slide" Target="/ppt/slides/slide2.xml" Id="Re588c7163b414b49" /><Relationship Type="http://schemas.openxmlformats.org/officeDocument/2006/relationships/slide" Target="/ppt/slides/slide3.xml" Id="Ra3a3f1e02e4645e6" /><Relationship Type="http://schemas.openxmlformats.org/officeDocument/2006/relationships/slide" Target="/ppt/slides/slide4.xml" Id="Ree2ff7dedde845c0" /><Relationship Type="http://schemas.openxmlformats.org/officeDocument/2006/relationships/slide" Target="/ppt/slides/slide5.xml" Id="Raedaff5a75834e9f" /><Relationship Type="http://schemas.openxmlformats.org/officeDocument/2006/relationships/slide" Target="/ppt/slides/slide6.xml" Id="R51bb6a8a1ad74d63" /><Relationship Type="http://schemas.openxmlformats.org/officeDocument/2006/relationships/slide" Target="/ppt/slides/slide7.xml" Id="Rd473a5c1875b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c8f8e8a92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8c30e10374bc2" /><Relationship Type="http://schemas.openxmlformats.org/officeDocument/2006/relationships/theme" Target="/ppt/slideMasters/theme/theme1.xml" Id="R607cb017c785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8c30e1037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920fcef5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7724f1f0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f25e3158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4acfc202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dfdc84b8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572b9cad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4280d4483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