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026f9bf92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3d9bb383549ae"/>
  </p:sldMasterIdLst>
  <p:sldIdLst>
    <p:sldId xmlns:r="http://schemas.openxmlformats.org/officeDocument/2006/relationships" id="256" r:id="Ra1f867421cd64212"/>
    <p:sldId xmlns:r="http://schemas.openxmlformats.org/officeDocument/2006/relationships" id="257" r:id="Re2ebe5207e24494f"/>
    <p:sldId xmlns:r="http://schemas.openxmlformats.org/officeDocument/2006/relationships" id="258" r:id="R3ec2e669535f4a09"/>
    <p:sldId xmlns:r="http://schemas.openxmlformats.org/officeDocument/2006/relationships" id="259" r:id="Rbe786ad687be49d6"/>
    <p:sldId xmlns:r="http://schemas.openxmlformats.org/officeDocument/2006/relationships" id="260" r:id="R0cee073b4a6748d8"/>
    <p:sldId xmlns:r="http://schemas.openxmlformats.org/officeDocument/2006/relationships" id="261" r:id="R1fe53fc3f6e24663"/>
    <p:sldId xmlns:r="http://schemas.openxmlformats.org/officeDocument/2006/relationships" id="262" r:id="Rc13cc94bc077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3d9bb383549ae" /><Relationship Type="http://schemas.openxmlformats.org/officeDocument/2006/relationships/slide" Target="/ppt/slides/slide1.xml" Id="Ra1f867421cd64212" /><Relationship Type="http://schemas.openxmlformats.org/officeDocument/2006/relationships/slide" Target="/ppt/slides/slide2.xml" Id="Re2ebe5207e24494f" /><Relationship Type="http://schemas.openxmlformats.org/officeDocument/2006/relationships/slide" Target="/ppt/slides/slide3.xml" Id="R3ec2e669535f4a09" /><Relationship Type="http://schemas.openxmlformats.org/officeDocument/2006/relationships/slide" Target="/ppt/slides/slide4.xml" Id="Rbe786ad687be49d6" /><Relationship Type="http://schemas.openxmlformats.org/officeDocument/2006/relationships/slide" Target="/ppt/slides/slide5.xml" Id="R0cee073b4a6748d8" /><Relationship Type="http://schemas.openxmlformats.org/officeDocument/2006/relationships/slide" Target="/ppt/slides/slide6.xml" Id="R1fe53fc3f6e24663" /><Relationship Type="http://schemas.openxmlformats.org/officeDocument/2006/relationships/slide" Target="/ppt/slides/slide7.xml" Id="Rc13cc94bc077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2b2be9b6d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0e694abe04412" /><Relationship Type="http://schemas.openxmlformats.org/officeDocument/2006/relationships/theme" Target="/ppt/slideMasters/theme/theme1.xml" Id="Re7486eaa6c61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0e694abe0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be5e9a20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d97ead0c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2ea492cf6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280f92954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324a2625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97b8a2a8643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e6b4298f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Slyk &amp; Espevik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Slyk &amp; Espevik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Slyk &amp; Espevik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Slyk &amp; Espevik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Slyk &amp; Espevik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Slyk &amp; Espevik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45 306 585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7 887 700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Slyk &amp; Espevik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SVEIN INGE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SLYK KJETIL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Slyk &amp; Espevik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4095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71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945 430 168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Slyk &amp; Espevik A/S</a:t>
            </a:r>
          </a:p>
        </p:txBody>
      </p:sp>
    </p:spTree>
  </p:cSld>
  <p:clrMapOvr>
    <a:masterClrMapping xmlns:a="http://schemas.openxmlformats.org/drawingml/2006/main"/>
  </p:clrMapOvr>
</p:sld>
</file>