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11c949938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742e4170447e1"/>
  </p:sldMasterIdLst>
  <p:sldIdLst>
    <p:sldId xmlns:r="http://schemas.openxmlformats.org/officeDocument/2006/relationships" id="256" r:id="R2fdadd6d6b9a435a"/>
    <p:sldId xmlns:r="http://schemas.openxmlformats.org/officeDocument/2006/relationships" id="257" r:id="Raa79b66840e8480b"/>
    <p:sldId xmlns:r="http://schemas.openxmlformats.org/officeDocument/2006/relationships" id="258" r:id="R15373a6412ac4e42"/>
    <p:sldId xmlns:r="http://schemas.openxmlformats.org/officeDocument/2006/relationships" id="259" r:id="Rc7778e48a93f4687"/>
    <p:sldId xmlns:r="http://schemas.openxmlformats.org/officeDocument/2006/relationships" id="260" r:id="Rb8203f57d4984343"/>
    <p:sldId xmlns:r="http://schemas.openxmlformats.org/officeDocument/2006/relationships" id="261" r:id="Rc429f4ca1f194408"/>
    <p:sldId xmlns:r="http://schemas.openxmlformats.org/officeDocument/2006/relationships" id="262" r:id="Rbb46b82b1dec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742e4170447e1" /><Relationship Type="http://schemas.openxmlformats.org/officeDocument/2006/relationships/slide" Target="/ppt/slides/slide1.xml" Id="R2fdadd6d6b9a435a" /><Relationship Type="http://schemas.openxmlformats.org/officeDocument/2006/relationships/slide" Target="/ppt/slides/slide2.xml" Id="Raa79b66840e8480b" /><Relationship Type="http://schemas.openxmlformats.org/officeDocument/2006/relationships/slide" Target="/ppt/slides/slide3.xml" Id="R15373a6412ac4e42" /><Relationship Type="http://schemas.openxmlformats.org/officeDocument/2006/relationships/slide" Target="/ppt/slides/slide4.xml" Id="Rc7778e48a93f4687" /><Relationship Type="http://schemas.openxmlformats.org/officeDocument/2006/relationships/slide" Target="/ppt/slides/slide5.xml" Id="Rb8203f57d4984343" /><Relationship Type="http://schemas.openxmlformats.org/officeDocument/2006/relationships/slide" Target="/ppt/slides/slide6.xml" Id="Rc429f4ca1f194408" /><Relationship Type="http://schemas.openxmlformats.org/officeDocument/2006/relationships/slide" Target="/ppt/slides/slide7.xml" Id="Rbb46b82b1dec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d378cd8e7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756b7bcd54c59" /><Relationship Type="http://schemas.openxmlformats.org/officeDocument/2006/relationships/theme" Target="/ppt/slideMasters/theme/theme1.xml" Id="Rac6f59499671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756b7bcd5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bb5d4f32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8b35fbab8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1dd3c0c00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82212638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0d7a55626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37c8c38d9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f98f5cd0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LANGNES OG BAKKAN BLIKKENSLAGERFORRETNING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OG BAKKAN BLIKKENSLAGERFORRETNING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LANGNES OG BAKKAN BLIKKENSLAGERFORRETNING 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OG BAKKAN BLIKKENSLAGERFORRETNING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OG BAKKAN BLIKKENSLAGERFORRETNING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OG BAKKAN BLIKKENSLAGERFORRETNING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16 105 761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13 525 115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OG BAKKAN BLIKKENSLAGERFORRETNING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EIENDOM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OG BAKKAN BLIKKENSLAGERFORRETNING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945 443 960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OG BAKKAN BLIKKENSLAGERFORRETNING  AS</a:t>
            </a:r>
          </a:p>
        </p:txBody>
      </p:sp>
    </p:spTree>
  </p:cSld>
  <p:clrMapOvr>
    <a:masterClrMapping xmlns:a="http://schemas.openxmlformats.org/drawingml/2006/main"/>
  </p:clrMapOvr>
</p:sld>
</file>