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22c9c9ae346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3e1f204f541f2"/>
  </p:sldMasterIdLst>
  <p:sldIdLst>
    <p:sldId xmlns:r="http://schemas.openxmlformats.org/officeDocument/2006/relationships" id="256" r:id="R93a9eaaaacfb49b8"/>
    <p:sldId xmlns:r="http://schemas.openxmlformats.org/officeDocument/2006/relationships" id="257" r:id="Rc10ee8e7f7214367"/>
    <p:sldId xmlns:r="http://schemas.openxmlformats.org/officeDocument/2006/relationships" id="258" r:id="Re63f49aed0fb435f"/>
    <p:sldId xmlns:r="http://schemas.openxmlformats.org/officeDocument/2006/relationships" id="259" r:id="Ra41c33d2a93d4c53"/>
    <p:sldId xmlns:r="http://schemas.openxmlformats.org/officeDocument/2006/relationships" id="260" r:id="R9a6053bd7485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3e1f204f541f2" /><Relationship Type="http://schemas.openxmlformats.org/officeDocument/2006/relationships/slide" Target="/ppt/slides/slide1.xml" Id="R93a9eaaaacfb49b8" /><Relationship Type="http://schemas.openxmlformats.org/officeDocument/2006/relationships/slide" Target="/ppt/slides/slide2.xml" Id="Rc10ee8e7f7214367" /><Relationship Type="http://schemas.openxmlformats.org/officeDocument/2006/relationships/slide" Target="/ppt/slides/slide3.xml" Id="Re63f49aed0fb435f" /><Relationship Type="http://schemas.openxmlformats.org/officeDocument/2006/relationships/slide" Target="/ppt/slides/slide4.xml" Id="Ra41c33d2a93d4c53" /><Relationship Type="http://schemas.openxmlformats.org/officeDocument/2006/relationships/slide" Target="/ppt/slides/slide5.xml" Id="R9a6053bd7485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ac9ef74c7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96e6aed764101" /><Relationship Type="http://schemas.openxmlformats.org/officeDocument/2006/relationships/theme" Target="/ppt/slideMasters/theme/theme1.xml" Id="Rcaa541a55882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96e6aed7641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10ca2e928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efac6e5c0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bd15930e2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fbd18ebb9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d01adddc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KOMMUNE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43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945 452 676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