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e5e4f6c72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22b259c494cb2"/>
  </p:sldMasterIdLst>
  <p:sldIdLst>
    <p:sldId xmlns:r="http://schemas.openxmlformats.org/officeDocument/2006/relationships" id="256" r:id="R5ca7da0ae4d44ce9"/>
    <p:sldId xmlns:r="http://schemas.openxmlformats.org/officeDocument/2006/relationships" id="257" r:id="Rb12c647e32fc462c"/>
    <p:sldId xmlns:r="http://schemas.openxmlformats.org/officeDocument/2006/relationships" id="258" r:id="R03ac674ea7734faf"/>
    <p:sldId xmlns:r="http://schemas.openxmlformats.org/officeDocument/2006/relationships" id="259" r:id="Rf9f130cd364744bf"/>
    <p:sldId xmlns:r="http://schemas.openxmlformats.org/officeDocument/2006/relationships" id="260" r:id="R4ae71ec681f3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22b259c494cb2" /><Relationship Type="http://schemas.openxmlformats.org/officeDocument/2006/relationships/slide" Target="/ppt/slides/slide1.xml" Id="R5ca7da0ae4d44ce9" /><Relationship Type="http://schemas.openxmlformats.org/officeDocument/2006/relationships/slide" Target="/ppt/slides/slide2.xml" Id="Rb12c647e32fc462c" /><Relationship Type="http://schemas.openxmlformats.org/officeDocument/2006/relationships/slide" Target="/ppt/slides/slide3.xml" Id="R03ac674ea7734faf" /><Relationship Type="http://schemas.openxmlformats.org/officeDocument/2006/relationships/slide" Target="/ppt/slides/slide4.xml" Id="Rf9f130cd364744bf" /><Relationship Type="http://schemas.openxmlformats.org/officeDocument/2006/relationships/slide" Target="/ppt/slides/slide5.xml" Id="R4ae71ec681f3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af46c6446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0d051ab44c4b" /><Relationship Type="http://schemas.openxmlformats.org/officeDocument/2006/relationships/theme" Target="/ppt/slideMasters/theme/theme1.xml" Id="R6d023011df50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b0d051ab4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d521dc94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52b21afab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54b6e5d1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ec28ab87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54607cf1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