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d8604c135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b2317db304b1d"/>
  </p:sldMasterIdLst>
  <p:sldIdLst>
    <p:sldId xmlns:r="http://schemas.openxmlformats.org/officeDocument/2006/relationships" id="256" r:id="R2a62384e171645d1"/>
    <p:sldId xmlns:r="http://schemas.openxmlformats.org/officeDocument/2006/relationships" id="257" r:id="Rd50e4f827e4e483b"/>
    <p:sldId xmlns:r="http://schemas.openxmlformats.org/officeDocument/2006/relationships" id="258" r:id="R86b7e02b656f4316"/>
    <p:sldId xmlns:r="http://schemas.openxmlformats.org/officeDocument/2006/relationships" id="259" r:id="R01ed515fe1374133"/>
    <p:sldId xmlns:r="http://schemas.openxmlformats.org/officeDocument/2006/relationships" id="260" r:id="Ra56cdb809a2c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b2317db304b1d" /><Relationship Type="http://schemas.openxmlformats.org/officeDocument/2006/relationships/slide" Target="/ppt/slides/slide1.xml" Id="R2a62384e171645d1" /><Relationship Type="http://schemas.openxmlformats.org/officeDocument/2006/relationships/slide" Target="/ppt/slides/slide2.xml" Id="Rd50e4f827e4e483b" /><Relationship Type="http://schemas.openxmlformats.org/officeDocument/2006/relationships/slide" Target="/ppt/slides/slide3.xml" Id="R86b7e02b656f4316" /><Relationship Type="http://schemas.openxmlformats.org/officeDocument/2006/relationships/slide" Target="/ppt/slides/slide4.xml" Id="R01ed515fe1374133" /><Relationship Type="http://schemas.openxmlformats.org/officeDocument/2006/relationships/slide" Target="/ppt/slides/slide5.xml" Id="Ra56cdb809a2c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4c210787b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5f1e6135c42f4" /><Relationship Type="http://schemas.openxmlformats.org/officeDocument/2006/relationships/theme" Target="/ppt/slideMasters/theme/theme1.xml" Id="R44fbd0ff50f0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5f1e6135c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f45fe6cd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7332609ed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217bda7d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8bd03c700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fb9a1db20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GUOVDAGEAINNU SUOHKAN / KAUTOKEINO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GUOVDAGEAINNU SUOHKAN / KAUTOKEINO KOMMUNE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Bredbuktnesveien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9522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e-post@kautokeino.kommune.no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www.kautokeino.kommune.no/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945 475 056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