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69b23fc40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a389ae19c4822"/>
  </p:sldMasterIdLst>
  <p:sldIdLst>
    <p:sldId xmlns:r="http://schemas.openxmlformats.org/officeDocument/2006/relationships" id="256" r:id="Rd63ffb9a5e654ffa"/>
    <p:sldId xmlns:r="http://schemas.openxmlformats.org/officeDocument/2006/relationships" id="257" r:id="Rd015bdc64a8f4cd1"/>
    <p:sldId xmlns:r="http://schemas.openxmlformats.org/officeDocument/2006/relationships" id="258" r:id="Rb32163cdea5a406e"/>
    <p:sldId xmlns:r="http://schemas.openxmlformats.org/officeDocument/2006/relationships" id="259" r:id="Redd85b37ace74afd"/>
    <p:sldId xmlns:r="http://schemas.openxmlformats.org/officeDocument/2006/relationships" id="260" r:id="Rc7c324c0691f4379"/>
    <p:sldId xmlns:r="http://schemas.openxmlformats.org/officeDocument/2006/relationships" id="261" r:id="Rc9045aa4279d484c"/>
    <p:sldId xmlns:r="http://schemas.openxmlformats.org/officeDocument/2006/relationships" id="262" r:id="Rf2761d9c56f4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a389ae19c4822" /><Relationship Type="http://schemas.openxmlformats.org/officeDocument/2006/relationships/slide" Target="/ppt/slides/slide1.xml" Id="Rd63ffb9a5e654ffa" /><Relationship Type="http://schemas.openxmlformats.org/officeDocument/2006/relationships/slide" Target="/ppt/slides/slide2.xml" Id="Rd015bdc64a8f4cd1" /><Relationship Type="http://schemas.openxmlformats.org/officeDocument/2006/relationships/slide" Target="/ppt/slides/slide3.xml" Id="Rb32163cdea5a406e" /><Relationship Type="http://schemas.openxmlformats.org/officeDocument/2006/relationships/slide" Target="/ppt/slides/slide4.xml" Id="Redd85b37ace74afd" /><Relationship Type="http://schemas.openxmlformats.org/officeDocument/2006/relationships/slide" Target="/ppt/slides/slide5.xml" Id="Rc7c324c0691f4379" /><Relationship Type="http://schemas.openxmlformats.org/officeDocument/2006/relationships/slide" Target="/ppt/slides/slide6.xml" Id="Rc9045aa4279d484c" /><Relationship Type="http://schemas.openxmlformats.org/officeDocument/2006/relationships/slide" Target="/ppt/slides/slide7.xml" Id="Rf2761d9c56f4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d161ea42d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7ec02cd1414e" /><Relationship Type="http://schemas.openxmlformats.org/officeDocument/2006/relationships/theme" Target="/ppt/slideMasters/theme/theme1.xml" Id="Rec4d7c7b8758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07ec02cd1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6c2f98d3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ceb85c93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87dabf7c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9a9af617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06c49997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53f2f631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1620d01e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HÅNDVERKERIET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HÅNDVERKERIET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200 135 084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13 513 942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23 448 345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64 015 602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 GRUPPEN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HÅNDVERKERIET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TIJU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IMVIK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65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post@handverkeriet.no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www.handverkeriet.no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945 565 594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HÅNDVERKERIET AS</a:t>
            </a:r>
          </a:p>
        </p:txBody>
      </p:sp>
    </p:spTree>
  </p:cSld>
  <p:clrMapOvr>
    <a:masterClrMapping xmlns:a="http://schemas.openxmlformats.org/drawingml/2006/main"/>
  </p:clrMapOvr>
</p:sld>
</file>