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99243f1c0d4c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962b4f421b4f84"/>
  </p:sldMasterIdLst>
  <p:sldIdLst>
    <p:sldId xmlns:r="http://schemas.openxmlformats.org/officeDocument/2006/relationships" id="256" r:id="R521528fd05e94a9e"/>
    <p:sldId xmlns:r="http://schemas.openxmlformats.org/officeDocument/2006/relationships" id="257" r:id="Rdbbdbb35c37c4b20"/>
    <p:sldId xmlns:r="http://schemas.openxmlformats.org/officeDocument/2006/relationships" id="258" r:id="R4c32db90c0ca4891"/>
    <p:sldId xmlns:r="http://schemas.openxmlformats.org/officeDocument/2006/relationships" id="259" r:id="R656c89c2951f4b48"/>
    <p:sldId xmlns:r="http://schemas.openxmlformats.org/officeDocument/2006/relationships" id="260" r:id="R3ac8b7979a304811"/>
    <p:sldId xmlns:r="http://schemas.openxmlformats.org/officeDocument/2006/relationships" id="261" r:id="Rc2929bfe9e294221"/>
    <p:sldId xmlns:r="http://schemas.openxmlformats.org/officeDocument/2006/relationships" id="262" r:id="Rc0aac5871fb84c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62b4f421b4f84" /><Relationship Type="http://schemas.openxmlformats.org/officeDocument/2006/relationships/slide" Target="/ppt/slides/slide1.xml" Id="R521528fd05e94a9e" /><Relationship Type="http://schemas.openxmlformats.org/officeDocument/2006/relationships/slide" Target="/ppt/slides/slide2.xml" Id="Rdbbdbb35c37c4b20" /><Relationship Type="http://schemas.openxmlformats.org/officeDocument/2006/relationships/slide" Target="/ppt/slides/slide3.xml" Id="R4c32db90c0ca4891" /><Relationship Type="http://schemas.openxmlformats.org/officeDocument/2006/relationships/slide" Target="/ppt/slides/slide4.xml" Id="R656c89c2951f4b48" /><Relationship Type="http://schemas.openxmlformats.org/officeDocument/2006/relationships/slide" Target="/ppt/slides/slide5.xml" Id="R3ac8b7979a304811" /><Relationship Type="http://schemas.openxmlformats.org/officeDocument/2006/relationships/slide" Target="/ppt/slides/slide6.xml" Id="Rc2929bfe9e294221" /><Relationship Type="http://schemas.openxmlformats.org/officeDocument/2006/relationships/slide" Target="/ppt/slides/slide7.xml" Id="Rc0aac5871fb84c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6484ea5244a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8545b003d47d7" /><Relationship Type="http://schemas.openxmlformats.org/officeDocument/2006/relationships/theme" Target="/ppt/slideMasters/theme/theme1.xml" Id="Read7e342947d46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98545b003d47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7903702f441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17cfd33bb4f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625b9854341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fb899683245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936e9c6ca4e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7bdaafee745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ec01bf3a44e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THRONVIG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THRONVIG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THRONVIG FORVALTNING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THRONVIG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THRONVIG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THRONVIG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530 847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491 989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379 689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20 628 711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22 864 376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THRONVIG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INE CHARLOTTE THORKILDSSEN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EDVARD THORKILDSSEN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SOFI THORKILDSSEN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CHRISTIAN THORKILDSSEN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THRONVIG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29 46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945 572 434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THRONVIG FORVALTNING AS</a:t>
            </a:r>
          </a:p>
        </p:txBody>
      </p:sp>
    </p:spTree>
  </p:cSld>
  <p:clrMapOvr>
    <a:masterClrMapping xmlns:a="http://schemas.openxmlformats.org/drawingml/2006/main"/>
  </p:clrMapOvr>
</p:sld>
</file>