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a631cc318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5396c4f1f41ba"/>
  </p:sldMasterIdLst>
  <p:sldIdLst>
    <p:sldId xmlns:r="http://schemas.openxmlformats.org/officeDocument/2006/relationships" id="256" r:id="R42ed671cb53042ba"/>
    <p:sldId xmlns:r="http://schemas.openxmlformats.org/officeDocument/2006/relationships" id="257" r:id="R9b25312266f248a2"/>
    <p:sldId xmlns:r="http://schemas.openxmlformats.org/officeDocument/2006/relationships" id="258" r:id="Ra597f29e4d3d438a"/>
    <p:sldId xmlns:r="http://schemas.openxmlformats.org/officeDocument/2006/relationships" id="259" r:id="Rfcf63cce80524701"/>
    <p:sldId xmlns:r="http://schemas.openxmlformats.org/officeDocument/2006/relationships" id="260" r:id="Ra997a80b210d4139"/>
    <p:sldId xmlns:r="http://schemas.openxmlformats.org/officeDocument/2006/relationships" id="261" r:id="Ra4fd5dfed3b6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5396c4f1f41ba" /><Relationship Type="http://schemas.openxmlformats.org/officeDocument/2006/relationships/slide" Target="/ppt/slides/slide1.xml" Id="R42ed671cb53042ba" /><Relationship Type="http://schemas.openxmlformats.org/officeDocument/2006/relationships/slide" Target="/ppt/slides/slide2.xml" Id="R9b25312266f248a2" /><Relationship Type="http://schemas.openxmlformats.org/officeDocument/2006/relationships/slide" Target="/ppt/slides/slide3.xml" Id="Ra597f29e4d3d438a" /><Relationship Type="http://schemas.openxmlformats.org/officeDocument/2006/relationships/slide" Target="/ppt/slides/slide4.xml" Id="Rfcf63cce80524701" /><Relationship Type="http://schemas.openxmlformats.org/officeDocument/2006/relationships/slide" Target="/ppt/slides/slide5.xml" Id="Ra997a80b210d4139" /><Relationship Type="http://schemas.openxmlformats.org/officeDocument/2006/relationships/slide" Target="/ppt/slides/slide6.xml" Id="Ra4fd5dfed3b6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e0d74a2e1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7970d2b94652" /><Relationship Type="http://schemas.openxmlformats.org/officeDocument/2006/relationships/theme" Target="/ppt/slideMasters/theme/theme1.xml" Id="R8e44cac14c34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07970d2b9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62dfd2d5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f7dec8c143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ed12b6bf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4a1ffd71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bc20f3f6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9b81981c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05 05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postmottak@lillehammer.kommune.no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www.lillehammer.kommune.no/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945 578 564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KOMMUNE</a:t>
            </a:r>
          </a:p>
        </p:txBody>
      </p:sp>
    </p:spTree>
  </p:cSld>
  <p:clrMapOvr>
    <a:masterClrMapping xmlns:a="http://schemas.openxmlformats.org/drawingml/2006/main"/>
  </p:clrMapOvr>
</p:sld>
</file>