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481aa2be1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b7ae3f46f4cf3"/>
  </p:sldMasterIdLst>
  <p:sldIdLst>
    <p:sldId xmlns:r="http://schemas.openxmlformats.org/officeDocument/2006/relationships" id="256" r:id="Rcd927878f8644284"/>
    <p:sldId xmlns:r="http://schemas.openxmlformats.org/officeDocument/2006/relationships" id="257" r:id="R9efe256e07ef488d"/>
    <p:sldId xmlns:r="http://schemas.openxmlformats.org/officeDocument/2006/relationships" id="258" r:id="Rfab4647f8dde41a2"/>
    <p:sldId xmlns:r="http://schemas.openxmlformats.org/officeDocument/2006/relationships" id="259" r:id="R37facbe5d528400a"/>
    <p:sldId xmlns:r="http://schemas.openxmlformats.org/officeDocument/2006/relationships" id="260" r:id="Rdee32b235b66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b7ae3f46f4cf3" /><Relationship Type="http://schemas.openxmlformats.org/officeDocument/2006/relationships/slide" Target="/ppt/slides/slide1.xml" Id="Rcd927878f8644284" /><Relationship Type="http://schemas.openxmlformats.org/officeDocument/2006/relationships/slide" Target="/ppt/slides/slide2.xml" Id="R9efe256e07ef488d" /><Relationship Type="http://schemas.openxmlformats.org/officeDocument/2006/relationships/slide" Target="/ppt/slides/slide3.xml" Id="Rfab4647f8dde41a2" /><Relationship Type="http://schemas.openxmlformats.org/officeDocument/2006/relationships/slide" Target="/ppt/slides/slide4.xml" Id="R37facbe5d528400a" /><Relationship Type="http://schemas.openxmlformats.org/officeDocument/2006/relationships/slide" Target="/ppt/slides/slide5.xml" Id="Rdee32b235b66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9884e9b9c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f3da3d5d4655" /><Relationship Type="http://schemas.openxmlformats.org/officeDocument/2006/relationships/theme" Target="/ppt/slideMasters/theme/theme1.xml" Id="Rec059b33fd14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1f3da3d5d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775d8a36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61359d2e3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21ad57e3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2dc9b754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f8890a5f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