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d51e5089d47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9409977ae54ed0"/>
  </p:sldMasterIdLst>
  <p:sldIdLst>
    <p:sldId xmlns:r="http://schemas.openxmlformats.org/officeDocument/2006/relationships" id="256" r:id="R91ffdd0b15c04bcf"/>
    <p:sldId xmlns:r="http://schemas.openxmlformats.org/officeDocument/2006/relationships" id="257" r:id="R3087b94d90464b60"/>
    <p:sldId xmlns:r="http://schemas.openxmlformats.org/officeDocument/2006/relationships" id="258" r:id="R414d9c07fdfd4f18"/>
    <p:sldId xmlns:r="http://schemas.openxmlformats.org/officeDocument/2006/relationships" id="259" r:id="R97282050eda8456c"/>
    <p:sldId xmlns:r="http://schemas.openxmlformats.org/officeDocument/2006/relationships" id="260" r:id="Rb3dd64db2edd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409977ae54ed0" /><Relationship Type="http://schemas.openxmlformats.org/officeDocument/2006/relationships/slide" Target="/ppt/slides/slide1.xml" Id="R91ffdd0b15c04bcf" /><Relationship Type="http://schemas.openxmlformats.org/officeDocument/2006/relationships/slide" Target="/ppt/slides/slide2.xml" Id="R3087b94d90464b60" /><Relationship Type="http://schemas.openxmlformats.org/officeDocument/2006/relationships/slide" Target="/ppt/slides/slide3.xml" Id="R414d9c07fdfd4f18" /><Relationship Type="http://schemas.openxmlformats.org/officeDocument/2006/relationships/slide" Target="/ppt/slides/slide4.xml" Id="R97282050eda8456c" /><Relationship Type="http://schemas.openxmlformats.org/officeDocument/2006/relationships/slide" Target="/ppt/slides/slide5.xml" Id="Rb3dd64db2edd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8c9fe6d9445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dce62b3474ca9" /><Relationship Type="http://schemas.openxmlformats.org/officeDocument/2006/relationships/theme" Target="/ppt/slideMasters/theme/theme1.xml" Id="Ra4dfd842f59d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dce62b347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e328d505f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337131c4c47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eb0540bc247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9e5a12ab5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5d50dc032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MASFJORDEN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MASFJORDEN KOMMUNE ble etablert [år] og holder til i Masfjordnes.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Austfjordvegen 2724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5981 Masfjordnes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62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erlend.kvamsdal@masfjorden.kommune.no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945 627 913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