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b728388f5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1ee2d98084571"/>
  </p:sldMasterIdLst>
  <p:sldIdLst>
    <p:sldId xmlns:r="http://schemas.openxmlformats.org/officeDocument/2006/relationships" id="256" r:id="R531ce8cb529749a1"/>
    <p:sldId xmlns:r="http://schemas.openxmlformats.org/officeDocument/2006/relationships" id="257" r:id="Rd4f848ba35814c98"/>
    <p:sldId xmlns:r="http://schemas.openxmlformats.org/officeDocument/2006/relationships" id="258" r:id="R30e1600da4d8484d"/>
    <p:sldId xmlns:r="http://schemas.openxmlformats.org/officeDocument/2006/relationships" id="259" r:id="R9098f0b48b0442ae"/>
    <p:sldId xmlns:r="http://schemas.openxmlformats.org/officeDocument/2006/relationships" id="260" r:id="R6948e75b749e4918"/>
    <p:sldId xmlns:r="http://schemas.openxmlformats.org/officeDocument/2006/relationships" id="261" r:id="R8f193e3ad2a74523"/>
    <p:sldId xmlns:r="http://schemas.openxmlformats.org/officeDocument/2006/relationships" id="262" r:id="Raf66433fb383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1ee2d98084571" /><Relationship Type="http://schemas.openxmlformats.org/officeDocument/2006/relationships/slide" Target="/ppt/slides/slide1.xml" Id="R531ce8cb529749a1" /><Relationship Type="http://schemas.openxmlformats.org/officeDocument/2006/relationships/slide" Target="/ppt/slides/slide2.xml" Id="Rd4f848ba35814c98" /><Relationship Type="http://schemas.openxmlformats.org/officeDocument/2006/relationships/slide" Target="/ppt/slides/slide3.xml" Id="R30e1600da4d8484d" /><Relationship Type="http://schemas.openxmlformats.org/officeDocument/2006/relationships/slide" Target="/ppt/slides/slide4.xml" Id="R9098f0b48b0442ae" /><Relationship Type="http://schemas.openxmlformats.org/officeDocument/2006/relationships/slide" Target="/ppt/slides/slide5.xml" Id="R6948e75b749e4918" /><Relationship Type="http://schemas.openxmlformats.org/officeDocument/2006/relationships/slide" Target="/ppt/slides/slide6.xml" Id="R8f193e3ad2a74523" /><Relationship Type="http://schemas.openxmlformats.org/officeDocument/2006/relationships/slide" Target="/ppt/slides/slide7.xml" Id="Raf66433fb383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95e83c1d8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41be45a043cd" /><Relationship Type="http://schemas.openxmlformats.org/officeDocument/2006/relationships/theme" Target="/ppt/slideMasters/theme/theme1.xml" Id="Rd9e5f7604e17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741be45a0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4ab8e281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96621e7e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8fef0d211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e38fe70c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f0b56883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2d18d6e1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85def772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KLEIVEN SOGN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SOGN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114 735 404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39 346 369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73 744 834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 HOLDING AS  –  76,4 %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MARIT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ROLF OLE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SISSEL KARIN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STØRDAL JAN OVE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 ÅSE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rok@kleivensogn.no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945 647 922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KLEIVEN SOGN AS</a:t>
            </a:r>
          </a:p>
        </p:txBody>
      </p:sp>
    </p:spTree>
  </p:cSld>
  <p:clrMapOvr>
    <a:masterClrMapping xmlns:a="http://schemas.openxmlformats.org/drawingml/2006/main"/>
  </p:clrMapOvr>
</p:sld>
</file>