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06c07480dd4c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bab50f5b6444c2"/>
  </p:sldMasterIdLst>
  <p:sldIdLst>
    <p:sldId xmlns:r="http://schemas.openxmlformats.org/officeDocument/2006/relationships" id="256" r:id="R010419a8b3134f64"/>
    <p:sldId xmlns:r="http://schemas.openxmlformats.org/officeDocument/2006/relationships" id="257" r:id="Rb18f38299446484a"/>
    <p:sldId xmlns:r="http://schemas.openxmlformats.org/officeDocument/2006/relationships" id="258" r:id="R01d85bd44b6a48cd"/>
    <p:sldId xmlns:r="http://schemas.openxmlformats.org/officeDocument/2006/relationships" id="259" r:id="Rdc9ef49824724b96"/>
    <p:sldId xmlns:r="http://schemas.openxmlformats.org/officeDocument/2006/relationships" id="260" r:id="R71c7696b339343c9"/>
    <p:sldId xmlns:r="http://schemas.openxmlformats.org/officeDocument/2006/relationships" id="261" r:id="R5866731a1aea4e6c"/>
    <p:sldId xmlns:r="http://schemas.openxmlformats.org/officeDocument/2006/relationships" id="262" r:id="Rb23569786cb04b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bab50f5b6444c2" /><Relationship Type="http://schemas.openxmlformats.org/officeDocument/2006/relationships/slide" Target="/ppt/slides/slide1.xml" Id="R010419a8b3134f64" /><Relationship Type="http://schemas.openxmlformats.org/officeDocument/2006/relationships/slide" Target="/ppt/slides/slide2.xml" Id="Rb18f38299446484a" /><Relationship Type="http://schemas.openxmlformats.org/officeDocument/2006/relationships/slide" Target="/ppt/slides/slide3.xml" Id="R01d85bd44b6a48cd" /><Relationship Type="http://schemas.openxmlformats.org/officeDocument/2006/relationships/slide" Target="/ppt/slides/slide4.xml" Id="Rdc9ef49824724b96" /><Relationship Type="http://schemas.openxmlformats.org/officeDocument/2006/relationships/slide" Target="/ppt/slides/slide5.xml" Id="R71c7696b339343c9" /><Relationship Type="http://schemas.openxmlformats.org/officeDocument/2006/relationships/slide" Target="/ppt/slides/slide6.xml" Id="R5866731a1aea4e6c" /><Relationship Type="http://schemas.openxmlformats.org/officeDocument/2006/relationships/slide" Target="/ppt/slides/slide7.xml" Id="Rb23569786cb04b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e641c870ef49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4b58e2f374ca1" /><Relationship Type="http://schemas.openxmlformats.org/officeDocument/2006/relationships/theme" Target="/ppt/slideMasters/theme/theme1.xml" Id="R608512cc5e2244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04b58e2f374c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180fc532e4c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99725266346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32d9250d740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d477045a64e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f94cc95d84b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833dd19f64f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9a874929d48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OLAF O. RUKKE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OLAF O. RUKKE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 O. RUKKE AS ble etablert [år] og holder til i Nesbyen.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OLAF O. RUKKE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OLAF O. RUKKE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OLAF O. RUKKE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18 307 463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423 313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572 258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8 166 699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11 285 875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OLAF O. RUKKE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FUGLESUNDET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R. RUKKE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 ANDERS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OLAF O. RUKKE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Nesmoen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3540 Nesbyen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07 00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945 665 076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OLAF O. RUKKE AS</a:t>
            </a:r>
          </a:p>
        </p:txBody>
      </p:sp>
    </p:spTree>
  </p:cSld>
  <p:clrMapOvr>
    <a:masterClrMapping xmlns:a="http://schemas.openxmlformats.org/drawingml/2006/main"/>
  </p:clrMapOvr>
</p:sld>
</file>