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8499e6bf0944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9b2eac79d944cf"/>
  </p:sldMasterIdLst>
  <p:sldIdLst>
    <p:sldId xmlns:r="http://schemas.openxmlformats.org/officeDocument/2006/relationships" id="256" r:id="R01dddc7d908e4144"/>
    <p:sldId xmlns:r="http://schemas.openxmlformats.org/officeDocument/2006/relationships" id="257" r:id="R1ac859325390435e"/>
    <p:sldId xmlns:r="http://schemas.openxmlformats.org/officeDocument/2006/relationships" id="258" r:id="Rb37772e674564e1d"/>
    <p:sldId xmlns:r="http://schemas.openxmlformats.org/officeDocument/2006/relationships" id="259" r:id="Rbc6f003b89fb44ae"/>
    <p:sldId xmlns:r="http://schemas.openxmlformats.org/officeDocument/2006/relationships" id="260" r:id="R15485aeae159467d"/>
    <p:sldId xmlns:r="http://schemas.openxmlformats.org/officeDocument/2006/relationships" id="261" r:id="R08444ec826544eac"/>
    <p:sldId xmlns:r="http://schemas.openxmlformats.org/officeDocument/2006/relationships" id="262" r:id="R55d8e9b7fef74b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9b2eac79d944cf" /><Relationship Type="http://schemas.openxmlformats.org/officeDocument/2006/relationships/slide" Target="/ppt/slides/slide1.xml" Id="R01dddc7d908e4144" /><Relationship Type="http://schemas.openxmlformats.org/officeDocument/2006/relationships/slide" Target="/ppt/slides/slide2.xml" Id="R1ac859325390435e" /><Relationship Type="http://schemas.openxmlformats.org/officeDocument/2006/relationships/slide" Target="/ppt/slides/slide3.xml" Id="Rb37772e674564e1d" /><Relationship Type="http://schemas.openxmlformats.org/officeDocument/2006/relationships/slide" Target="/ppt/slides/slide4.xml" Id="Rbc6f003b89fb44ae" /><Relationship Type="http://schemas.openxmlformats.org/officeDocument/2006/relationships/slide" Target="/ppt/slides/slide5.xml" Id="R15485aeae159467d" /><Relationship Type="http://schemas.openxmlformats.org/officeDocument/2006/relationships/slide" Target="/ppt/slides/slide6.xml" Id="R08444ec826544eac" /><Relationship Type="http://schemas.openxmlformats.org/officeDocument/2006/relationships/slide" Target="/ppt/slides/slide7.xml" Id="R55d8e9b7fef74b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0da3a4936b44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61d3c5280a4069" /><Relationship Type="http://schemas.openxmlformats.org/officeDocument/2006/relationships/theme" Target="/ppt/slideMasters/theme/theme1.xml" Id="Rac0aacc4c91d4b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61d3c5280a40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5944f058af48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03ff2608b545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7ed7daf62047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b783c131624c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81313a22f148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415643f14e4ad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720d300c2042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HANS NES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NES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NES BYGG AS ble etablert [år] og holder til i Hafslo.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NES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NES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NES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94 523 707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17 341 658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13 760 502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21 465 933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54 552 259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NES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KRABBEN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NES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Krekavegen 175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6869 Hafslo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post@hnb.no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945 680 105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NES BYGG AS</a:t>
            </a:r>
          </a:p>
        </p:txBody>
      </p:sp>
    </p:spTree>
  </p:cSld>
  <p:clrMapOvr>
    <a:masterClrMapping xmlns:a="http://schemas.openxmlformats.org/drawingml/2006/main"/>
  </p:clrMapOvr>
</p:sld>
</file>