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16edae81b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d62e721864f92"/>
  </p:sldMasterIdLst>
  <p:sldIdLst>
    <p:sldId xmlns:r="http://schemas.openxmlformats.org/officeDocument/2006/relationships" id="256" r:id="R00d66389429c49c9"/>
    <p:sldId xmlns:r="http://schemas.openxmlformats.org/officeDocument/2006/relationships" id="257" r:id="R1c0c2a3a1b5440a1"/>
    <p:sldId xmlns:r="http://schemas.openxmlformats.org/officeDocument/2006/relationships" id="258" r:id="R2c530f731aca4743"/>
    <p:sldId xmlns:r="http://schemas.openxmlformats.org/officeDocument/2006/relationships" id="259" r:id="Rb4d9ff1886d54b10"/>
    <p:sldId xmlns:r="http://schemas.openxmlformats.org/officeDocument/2006/relationships" id="260" r:id="R0873e5318df84157"/>
    <p:sldId xmlns:r="http://schemas.openxmlformats.org/officeDocument/2006/relationships" id="261" r:id="R0c9f1d34635743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d62e721864f92" /><Relationship Type="http://schemas.openxmlformats.org/officeDocument/2006/relationships/slide" Target="/ppt/slides/slide1.xml" Id="R00d66389429c49c9" /><Relationship Type="http://schemas.openxmlformats.org/officeDocument/2006/relationships/slide" Target="/ppt/slides/slide2.xml" Id="R1c0c2a3a1b5440a1" /><Relationship Type="http://schemas.openxmlformats.org/officeDocument/2006/relationships/slide" Target="/ppt/slides/slide3.xml" Id="R2c530f731aca4743" /><Relationship Type="http://schemas.openxmlformats.org/officeDocument/2006/relationships/slide" Target="/ppt/slides/slide4.xml" Id="Rb4d9ff1886d54b10" /><Relationship Type="http://schemas.openxmlformats.org/officeDocument/2006/relationships/slide" Target="/ppt/slides/slide5.xml" Id="R0873e5318df84157" /><Relationship Type="http://schemas.openxmlformats.org/officeDocument/2006/relationships/slide" Target="/ppt/slides/slide6.xml" Id="R0c9f1d34635743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6578f6ce0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398365f83405f" /><Relationship Type="http://schemas.openxmlformats.org/officeDocument/2006/relationships/theme" Target="/ppt/slideMasters/theme/theme1.xml" Id="R7bdbfe4e4d2e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9398365f8340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6b87d6bf9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0a56daada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9c74a5a62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8d58070e648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5e1222b644f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03a991aa9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Sprinkler Prosjekt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 Prosjekt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 Prosjekt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 Prosjekt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 Prosjekt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 Prosjekt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945 694 246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Sprinkler Prosjekt A/S</a:t>
            </a:r>
          </a:p>
        </p:txBody>
      </p:sp>
    </p:spTree>
  </p:cSld>
  <p:clrMapOvr>
    <a:masterClrMapping xmlns:a="http://schemas.openxmlformats.org/drawingml/2006/main"/>
  </p:clrMapOvr>
</p:sld>
</file>