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d84134d64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e680071a44625"/>
  </p:sldMasterIdLst>
  <p:sldIdLst>
    <p:sldId xmlns:r="http://schemas.openxmlformats.org/officeDocument/2006/relationships" id="256" r:id="R8ab6bebfe9a84d5a"/>
    <p:sldId xmlns:r="http://schemas.openxmlformats.org/officeDocument/2006/relationships" id="257" r:id="Rb54708b432d84453"/>
    <p:sldId xmlns:r="http://schemas.openxmlformats.org/officeDocument/2006/relationships" id="258" r:id="R2c9738f0ce85453a"/>
    <p:sldId xmlns:r="http://schemas.openxmlformats.org/officeDocument/2006/relationships" id="259" r:id="R0aa7ec478c4b4b18"/>
    <p:sldId xmlns:r="http://schemas.openxmlformats.org/officeDocument/2006/relationships" id="260" r:id="R5933d32ac56148e7"/>
    <p:sldId xmlns:r="http://schemas.openxmlformats.org/officeDocument/2006/relationships" id="261" r:id="R17e6b0e9c06345a4"/>
    <p:sldId xmlns:r="http://schemas.openxmlformats.org/officeDocument/2006/relationships" id="262" r:id="Rfb06115ce875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e680071a44625" /><Relationship Type="http://schemas.openxmlformats.org/officeDocument/2006/relationships/slide" Target="/ppt/slides/slide1.xml" Id="R8ab6bebfe9a84d5a" /><Relationship Type="http://schemas.openxmlformats.org/officeDocument/2006/relationships/slide" Target="/ppt/slides/slide2.xml" Id="Rb54708b432d84453" /><Relationship Type="http://schemas.openxmlformats.org/officeDocument/2006/relationships/slide" Target="/ppt/slides/slide3.xml" Id="R2c9738f0ce85453a" /><Relationship Type="http://schemas.openxmlformats.org/officeDocument/2006/relationships/slide" Target="/ppt/slides/slide4.xml" Id="R0aa7ec478c4b4b18" /><Relationship Type="http://schemas.openxmlformats.org/officeDocument/2006/relationships/slide" Target="/ppt/slides/slide5.xml" Id="R5933d32ac56148e7" /><Relationship Type="http://schemas.openxmlformats.org/officeDocument/2006/relationships/slide" Target="/ppt/slides/slide6.xml" Id="R17e6b0e9c06345a4" /><Relationship Type="http://schemas.openxmlformats.org/officeDocument/2006/relationships/slide" Target="/ppt/slides/slide7.xml" Id="Rfb06115ce875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9be9cd2b7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27b867e09464e" /><Relationship Type="http://schemas.openxmlformats.org/officeDocument/2006/relationships/theme" Target="/ppt/slideMasters/theme/theme1.xml" Id="R94d7ae83f5b7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27b867e09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59ace4ef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3115c6f4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78f551e1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dbff766b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4aa9fbdb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c0697036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b9cda4e3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Sprinkler Prosjekt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Sprinkler Prosjekt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22 673 911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KRIHAN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HALLVAR TVEIT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 MARTIN HAUGER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945 694 246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