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e53ab26bd84f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f506ce9aaa4e15"/>
  </p:sldMasterIdLst>
  <p:sldIdLst>
    <p:sldId xmlns:r="http://schemas.openxmlformats.org/officeDocument/2006/relationships" id="256" r:id="R185ad1da77704496"/>
    <p:sldId xmlns:r="http://schemas.openxmlformats.org/officeDocument/2006/relationships" id="257" r:id="Rc6fbf1a8c33241f4"/>
    <p:sldId xmlns:r="http://schemas.openxmlformats.org/officeDocument/2006/relationships" id="258" r:id="Rd9f04b3ca30f4fba"/>
    <p:sldId xmlns:r="http://schemas.openxmlformats.org/officeDocument/2006/relationships" id="259" r:id="Rd13147658f9c483b"/>
    <p:sldId xmlns:r="http://schemas.openxmlformats.org/officeDocument/2006/relationships" id="260" r:id="R4dd6424ddacb474f"/>
    <p:sldId xmlns:r="http://schemas.openxmlformats.org/officeDocument/2006/relationships" id="261" r:id="R3efe9ed5b5d94bb4"/>
    <p:sldId xmlns:r="http://schemas.openxmlformats.org/officeDocument/2006/relationships" id="262" r:id="R1afea579b8784d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f506ce9aaa4e15" /><Relationship Type="http://schemas.openxmlformats.org/officeDocument/2006/relationships/slide" Target="/ppt/slides/slide1.xml" Id="R185ad1da77704496" /><Relationship Type="http://schemas.openxmlformats.org/officeDocument/2006/relationships/slide" Target="/ppt/slides/slide2.xml" Id="Rc6fbf1a8c33241f4" /><Relationship Type="http://schemas.openxmlformats.org/officeDocument/2006/relationships/slide" Target="/ppt/slides/slide3.xml" Id="Rd9f04b3ca30f4fba" /><Relationship Type="http://schemas.openxmlformats.org/officeDocument/2006/relationships/slide" Target="/ppt/slides/slide4.xml" Id="Rd13147658f9c483b" /><Relationship Type="http://schemas.openxmlformats.org/officeDocument/2006/relationships/slide" Target="/ppt/slides/slide5.xml" Id="R4dd6424ddacb474f" /><Relationship Type="http://schemas.openxmlformats.org/officeDocument/2006/relationships/slide" Target="/ppt/slides/slide6.xml" Id="R3efe9ed5b5d94bb4" /><Relationship Type="http://schemas.openxmlformats.org/officeDocument/2006/relationships/slide" Target="/ppt/slides/slide7.xml" Id="R1afea579b8784d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6fed38268647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31ac2dd274454" /><Relationship Type="http://schemas.openxmlformats.org/officeDocument/2006/relationships/theme" Target="/ppt/slideMasters/theme/theme1.xml" Id="R4ad66867a14945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931ac2dd2744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d4805fc7b49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7281caf7e40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57ff6846541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99bbb835d4f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c3a9142a64d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579a4831949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f329e7da046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Dahl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Dahl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Dahl A/S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Dahl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Dahl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Dahl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7 126 776 347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−8 709 784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−17 368 048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932 154 165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2 708 799 213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Dahl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SAINT GOBAIN DISTRIBUTION NORDIC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Dahl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Brynsengveien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72 55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945 757 280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Dahl A/S</a:t>
            </a:r>
          </a:p>
        </p:txBody>
      </p:sp>
    </p:spTree>
  </p:cSld>
  <p:clrMapOvr>
    <a:masterClrMapping xmlns:a="http://schemas.openxmlformats.org/drawingml/2006/main"/>
  </p:clrMapOvr>
</p:sld>
</file>