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8a4b47760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1bf7d0e274ed4"/>
  </p:sldMasterIdLst>
  <p:sldIdLst>
    <p:sldId xmlns:r="http://schemas.openxmlformats.org/officeDocument/2006/relationships" id="256" r:id="Rfa463a900ba8493b"/>
    <p:sldId xmlns:r="http://schemas.openxmlformats.org/officeDocument/2006/relationships" id="257" r:id="R563537f4e5f24299"/>
    <p:sldId xmlns:r="http://schemas.openxmlformats.org/officeDocument/2006/relationships" id="258" r:id="R77eb859d26144fa7"/>
    <p:sldId xmlns:r="http://schemas.openxmlformats.org/officeDocument/2006/relationships" id="259" r:id="R7c1a0fd4db054081"/>
    <p:sldId xmlns:r="http://schemas.openxmlformats.org/officeDocument/2006/relationships" id="260" r:id="Rc69b62b796024bc8"/>
    <p:sldId xmlns:r="http://schemas.openxmlformats.org/officeDocument/2006/relationships" id="261" r:id="Ra54066c4e6894b42"/>
    <p:sldId xmlns:r="http://schemas.openxmlformats.org/officeDocument/2006/relationships" id="262" r:id="R3537cd3a12d0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1bf7d0e274ed4" /><Relationship Type="http://schemas.openxmlformats.org/officeDocument/2006/relationships/slide" Target="/ppt/slides/slide1.xml" Id="Rfa463a900ba8493b" /><Relationship Type="http://schemas.openxmlformats.org/officeDocument/2006/relationships/slide" Target="/ppt/slides/slide2.xml" Id="R563537f4e5f24299" /><Relationship Type="http://schemas.openxmlformats.org/officeDocument/2006/relationships/slide" Target="/ppt/slides/slide3.xml" Id="R77eb859d26144fa7" /><Relationship Type="http://schemas.openxmlformats.org/officeDocument/2006/relationships/slide" Target="/ppt/slides/slide4.xml" Id="R7c1a0fd4db054081" /><Relationship Type="http://schemas.openxmlformats.org/officeDocument/2006/relationships/slide" Target="/ppt/slides/slide5.xml" Id="Rc69b62b796024bc8" /><Relationship Type="http://schemas.openxmlformats.org/officeDocument/2006/relationships/slide" Target="/ppt/slides/slide6.xml" Id="Ra54066c4e6894b42" /><Relationship Type="http://schemas.openxmlformats.org/officeDocument/2006/relationships/slide" Target="/ppt/slides/slide7.xml" Id="R3537cd3a12d0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f4ca88894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40c3fb0a41c5" /><Relationship Type="http://schemas.openxmlformats.org/officeDocument/2006/relationships/theme" Target="/ppt/slideMasters/theme/theme1.xml" Id="Rf59b296e3749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740c3fb0a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d729be16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f0a51e20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d1f7cbf6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592f3bce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a73f0241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277e8c17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6610a4b5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O.N. Sunde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87 754 000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4 448 465 000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945 819 898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