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6abdb0654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d3de4e997410a"/>
  </p:sldMasterIdLst>
  <p:sldIdLst>
    <p:sldId xmlns:r="http://schemas.openxmlformats.org/officeDocument/2006/relationships" id="256" r:id="R90bcaafbadd84c5b"/>
    <p:sldId xmlns:r="http://schemas.openxmlformats.org/officeDocument/2006/relationships" id="257" r:id="Rbc7b579fc166469e"/>
    <p:sldId xmlns:r="http://schemas.openxmlformats.org/officeDocument/2006/relationships" id="258" r:id="R8c1f0b33b8d84129"/>
    <p:sldId xmlns:r="http://schemas.openxmlformats.org/officeDocument/2006/relationships" id="259" r:id="Rd59dd4263c2d47e0"/>
    <p:sldId xmlns:r="http://schemas.openxmlformats.org/officeDocument/2006/relationships" id="260" r:id="Rd361c01039db418e"/>
    <p:sldId xmlns:r="http://schemas.openxmlformats.org/officeDocument/2006/relationships" id="261" r:id="Rdd7df99071d14389"/>
    <p:sldId xmlns:r="http://schemas.openxmlformats.org/officeDocument/2006/relationships" id="262" r:id="R7d9a23183898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d3de4e997410a" /><Relationship Type="http://schemas.openxmlformats.org/officeDocument/2006/relationships/slide" Target="/ppt/slides/slide1.xml" Id="R90bcaafbadd84c5b" /><Relationship Type="http://schemas.openxmlformats.org/officeDocument/2006/relationships/slide" Target="/ppt/slides/slide2.xml" Id="Rbc7b579fc166469e" /><Relationship Type="http://schemas.openxmlformats.org/officeDocument/2006/relationships/slide" Target="/ppt/slides/slide3.xml" Id="R8c1f0b33b8d84129" /><Relationship Type="http://schemas.openxmlformats.org/officeDocument/2006/relationships/slide" Target="/ppt/slides/slide4.xml" Id="Rd59dd4263c2d47e0" /><Relationship Type="http://schemas.openxmlformats.org/officeDocument/2006/relationships/slide" Target="/ppt/slides/slide5.xml" Id="Rd361c01039db418e" /><Relationship Type="http://schemas.openxmlformats.org/officeDocument/2006/relationships/slide" Target="/ppt/slides/slide6.xml" Id="Rdd7df99071d14389" /><Relationship Type="http://schemas.openxmlformats.org/officeDocument/2006/relationships/slide" Target="/ppt/slides/slide7.xml" Id="R7d9a23183898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87bb5bee1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1330fa9a4a29" /><Relationship Type="http://schemas.openxmlformats.org/officeDocument/2006/relationships/theme" Target="/ppt/slideMasters/theme/theme1.xml" Id="R97511adec329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f1330fa9a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f08df9ae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0ff5f16a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95827eec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ab293904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3e70c41547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ed07f2d8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0c3c7fc8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96 555 000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1 218 307 000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1 222 633 000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KARL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Alle 2-4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945 819 987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KASU AS</a:t>
            </a:r>
          </a:p>
        </p:txBody>
      </p:sp>
    </p:spTree>
  </p:cSld>
  <p:clrMapOvr>
    <a:masterClrMapping xmlns:a="http://schemas.openxmlformats.org/drawingml/2006/main"/>
  </p:clrMapOvr>
</p:sld>
</file>