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31428baa3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a3a3be5cc46b1"/>
  </p:sldMasterIdLst>
  <p:sldIdLst>
    <p:sldId xmlns:r="http://schemas.openxmlformats.org/officeDocument/2006/relationships" id="256" r:id="R5e7f3a17a00342d9"/>
    <p:sldId xmlns:r="http://schemas.openxmlformats.org/officeDocument/2006/relationships" id="257" r:id="R6d68a5b359ae4a55"/>
    <p:sldId xmlns:r="http://schemas.openxmlformats.org/officeDocument/2006/relationships" id="258" r:id="R6aa0d6167c704a7d"/>
    <p:sldId xmlns:r="http://schemas.openxmlformats.org/officeDocument/2006/relationships" id="259" r:id="R1552a32821a947ed"/>
    <p:sldId xmlns:r="http://schemas.openxmlformats.org/officeDocument/2006/relationships" id="260" r:id="R1a87dfa53abc49cd"/>
    <p:sldId xmlns:r="http://schemas.openxmlformats.org/officeDocument/2006/relationships" id="261" r:id="R294e9b71f8874317"/>
    <p:sldId xmlns:r="http://schemas.openxmlformats.org/officeDocument/2006/relationships" id="262" r:id="R9d49c3e02a54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a3a3be5cc46b1" /><Relationship Type="http://schemas.openxmlformats.org/officeDocument/2006/relationships/slide" Target="/ppt/slides/slide1.xml" Id="R5e7f3a17a00342d9" /><Relationship Type="http://schemas.openxmlformats.org/officeDocument/2006/relationships/slide" Target="/ppt/slides/slide2.xml" Id="R6d68a5b359ae4a55" /><Relationship Type="http://schemas.openxmlformats.org/officeDocument/2006/relationships/slide" Target="/ppt/slides/slide3.xml" Id="R6aa0d6167c704a7d" /><Relationship Type="http://schemas.openxmlformats.org/officeDocument/2006/relationships/slide" Target="/ppt/slides/slide4.xml" Id="R1552a32821a947ed" /><Relationship Type="http://schemas.openxmlformats.org/officeDocument/2006/relationships/slide" Target="/ppt/slides/slide5.xml" Id="R1a87dfa53abc49cd" /><Relationship Type="http://schemas.openxmlformats.org/officeDocument/2006/relationships/slide" Target="/ppt/slides/slide6.xml" Id="R294e9b71f8874317" /><Relationship Type="http://schemas.openxmlformats.org/officeDocument/2006/relationships/slide" Target="/ppt/slides/slide7.xml" Id="R9d49c3e02a54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75e6dca8d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d9f2f5804ea7" /><Relationship Type="http://schemas.openxmlformats.org/officeDocument/2006/relationships/theme" Target="/ppt/slideMasters/theme/theme1.xml" Id="R30a0e8c118ef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5d9f2f580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f04a5566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c52ca8f33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5622b8fd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4e5b9eb6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a29ac3817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1f264974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1a091e41e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OLAF RUSTEN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RUSTEN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17 193 846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RUSTEN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945 851 287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RUSTEN AS</a:t>
            </a:r>
          </a:p>
        </p:txBody>
      </p:sp>
    </p:spTree>
  </p:cSld>
  <p:clrMapOvr>
    <a:masterClrMapping xmlns:a="http://schemas.openxmlformats.org/drawingml/2006/main"/>
  </p:clrMapOvr>
</p:sld>
</file>