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0429afd21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0e97f5ac44834"/>
  </p:sldMasterIdLst>
  <p:sldIdLst>
    <p:sldId xmlns:r="http://schemas.openxmlformats.org/officeDocument/2006/relationships" id="256" r:id="Rf06dda1843884109"/>
    <p:sldId xmlns:r="http://schemas.openxmlformats.org/officeDocument/2006/relationships" id="257" r:id="R7f48d201ee824a28"/>
    <p:sldId xmlns:r="http://schemas.openxmlformats.org/officeDocument/2006/relationships" id="258" r:id="Rab3dd8b4607846a9"/>
    <p:sldId xmlns:r="http://schemas.openxmlformats.org/officeDocument/2006/relationships" id="259" r:id="R17a1b09482424948"/>
    <p:sldId xmlns:r="http://schemas.openxmlformats.org/officeDocument/2006/relationships" id="260" r:id="Rc24f4806cc9c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0e97f5ac44834" /><Relationship Type="http://schemas.openxmlformats.org/officeDocument/2006/relationships/slide" Target="/ppt/slides/slide1.xml" Id="Rf06dda1843884109" /><Relationship Type="http://schemas.openxmlformats.org/officeDocument/2006/relationships/slide" Target="/ppt/slides/slide2.xml" Id="R7f48d201ee824a28" /><Relationship Type="http://schemas.openxmlformats.org/officeDocument/2006/relationships/slide" Target="/ppt/slides/slide3.xml" Id="Rab3dd8b4607846a9" /><Relationship Type="http://schemas.openxmlformats.org/officeDocument/2006/relationships/slide" Target="/ppt/slides/slide4.xml" Id="R17a1b09482424948" /><Relationship Type="http://schemas.openxmlformats.org/officeDocument/2006/relationships/slide" Target="/ppt/slides/slide5.xml" Id="Rc24f4806cc9c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e4b5c80ca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8f09109246d2" /><Relationship Type="http://schemas.openxmlformats.org/officeDocument/2006/relationships/theme" Target="/ppt/slideMasters/theme/theme1.xml" Id="R6de4dacdfca1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18f091092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69705af5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58e9485f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0ac6212e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d34ee0fe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fe598fff7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ROSMERSHOLM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ROSMERSHOLM EIENDOM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945 854 480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