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1d14d1351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82a7507d64745"/>
  </p:sldMasterIdLst>
  <p:sldIdLst>
    <p:sldId xmlns:r="http://schemas.openxmlformats.org/officeDocument/2006/relationships" id="256" r:id="Rca8cf8bdf4e647ee"/>
    <p:sldId xmlns:r="http://schemas.openxmlformats.org/officeDocument/2006/relationships" id="257" r:id="Rf9a53ec678674265"/>
    <p:sldId xmlns:r="http://schemas.openxmlformats.org/officeDocument/2006/relationships" id="258" r:id="R2bb7aa8d9d2346d9"/>
    <p:sldId xmlns:r="http://schemas.openxmlformats.org/officeDocument/2006/relationships" id="259" r:id="Rcf1638eed1d04b73"/>
    <p:sldId xmlns:r="http://schemas.openxmlformats.org/officeDocument/2006/relationships" id="260" r:id="Re23a8b22abe94bee"/>
    <p:sldId xmlns:r="http://schemas.openxmlformats.org/officeDocument/2006/relationships" id="261" r:id="Rc360847a6b134147"/>
    <p:sldId xmlns:r="http://schemas.openxmlformats.org/officeDocument/2006/relationships" id="262" r:id="R2e28d8c082aa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82a7507d64745" /><Relationship Type="http://schemas.openxmlformats.org/officeDocument/2006/relationships/slide" Target="/ppt/slides/slide1.xml" Id="Rca8cf8bdf4e647ee" /><Relationship Type="http://schemas.openxmlformats.org/officeDocument/2006/relationships/slide" Target="/ppt/slides/slide2.xml" Id="Rf9a53ec678674265" /><Relationship Type="http://schemas.openxmlformats.org/officeDocument/2006/relationships/slide" Target="/ppt/slides/slide3.xml" Id="R2bb7aa8d9d2346d9" /><Relationship Type="http://schemas.openxmlformats.org/officeDocument/2006/relationships/slide" Target="/ppt/slides/slide4.xml" Id="Rcf1638eed1d04b73" /><Relationship Type="http://schemas.openxmlformats.org/officeDocument/2006/relationships/slide" Target="/ppt/slides/slide5.xml" Id="Re23a8b22abe94bee" /><Relationship Type="http://schemas.openxmlformats.org/officeDocument/2006/relationships/slide" Target="/ppt/slides/slide6.xml" Id="Rc360847a6b134147" /><Relationship Type="http://schemas.openxmlformats.org/officeDocument/2006/relationships/slide" Target="/ppt/slides/slide7.xml" Id="R2e28d8c082aa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a7441c6c2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82132f1c4504" /><Relationship Type="http://schemas.openxmlformats.org/officeDocument/2006/relationships/theme" Target="/ppt/slideMasters/theme/theme1.xml" Id="R0788db490b61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182132f1c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9fdf7dd3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16dbab9e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f1cd2139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2c1ac09f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7e57ac24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b8897463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c11087d3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SAMDAL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RØR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21 613 166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5 386 489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10 983 139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15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945 889 314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RØR AS</a:t>
            </a:r>
          </a:p>
        </p:txBody>
      </p:sp>
    </p:spTree>
  </p:cSld>
  <p:clrMapOvr>
    <a:masterClrMapping xmlns:a="http://schemas.openxmlformats.org/drawingml/2006/main"/>
  </p:clrMapOvr>
</p:sld>
</file>