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3e0163d3aa4f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97360f8d940e5"/>
  </p:sldMasterIdLst>
  <p:sldIdLst>
    <p:sldId xmlns:r="http://schemas.openxmlformats.org/officeDocument/2006/relationships" id="256" r:id="R3c1f881dd3fe40a9"/>
    <p:sldId xmlns:r="http://schemas.openxmlformats.org/officeDocument/2006/relationships" id="257" r:id="R027f291bca7d4428"/>
    <p:sldId xmlns:r="http://schemas.openxmlformats.org/officeDocument/2006/relationships" id="258" r:id="R14ad587fd38a4157"/>
    <p:sldId xmlns:r="http://schemas.openxmlformats.org/officeDocument/2006/relationships" id="259" r:id="R45d9e5cdc48b47df"/>
    <p:sldId xmlns:r="http://schemas.openxmlformats.org/officeDocument/2006/relationships" id="260" r:id="R42ed31d1784f4019"/>
    <p:sldId xmlns:r="http://schemas.openxmlformats.org/officeDocument/2006/relationships" id="261" r:id="R49e870eb415b4d61"/>
    <p:sldId xmlns:r="http://schemas.openxmlformats.org/officeDocument/2006/relationships" id="262" r:id="R451dfd539307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97360f8d940e5" /><Relationship Type="http://schemas.openxmlformats.org/officeDocument/2006/relationships/slide" Target="/ppt/slides/slide1.xml" Id="R3c1f881dd3fe40a9" /><Relationship Type="http://schemas.openxmlformats.org/officeDocument/2006/relationships/slide" Target="/ppt/slides/slide2.xml" Id="R027f291bca7d4428" /><Relationship Type="http://schemas.openxmlformats.org/officeDocument/2006/relationships/slide" Target="/ppt/slides/slide3.xml" Id="R14ad587fd38a4157" /><Relationship Type="http://schemas.openxmlformats.org/officeDocument/2006/relationships/slide" Target="/ppt/slides/slide4.xml" Id="R45d9e5cdc48b47df" /><Relationship Type="http://schemas.openxmlformats.org/officeDocument/2006/relationships/slide" Target="/ppt/slides/slide5.xml" Id="R42ed31d1784f4019" /><Relationship Type="http://schemas.openxmlformats.org/officeDocument/2006/relationships/slide" Target="/ppt/slides/slide6.xml" Id="R49e870eb415b4d61" /><Relationship Type="http://schemas.openxmlformats.org/officeDocument/2006/relationships/slide" Target="/ppt/slides/slide7.xml" Id="R451dfd539307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791655ab845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76176b69b44dd" /><Relationship Type="http://schemas.openxmlformats.org/officeDocument/2006/relationships/theme" Target="/ppt/slideMasters/theme/theme1.xml" Id="Rd2d3d6e5ac4248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76176b69b44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13a08430b42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2792f4231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a81bbf7bd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b009f823447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7e0346131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f7167eb4f43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3d96dd05e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63 232 531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62 179 598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64 836 215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