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806c4636f1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39c4dc4d14c03"/>
  </p:sldMasterIdLst>
  <p:sldIdLst>
    <p:sldId xmlns:r="http://schemas.openxmlformats.org/officeDocument/2006/relationships" id="256" r:id="R11e0c1a517a0496c"/>
    <p:sldId xmlns:r="http://schemas.openxmlformats.org/officeDocument/2006/relationships" id="257" r:id="Rc3ead85efa6e40ce"/>
    <p:sldId xmlns:r="http://schemas.openxmlformats.org/officeDocument/2006/relationships" id="258" r:id="R0fbdc9207cd84bb5"/>
    <p:sldId xmlns:r="http://schemas.openxmlformats.org/officeDocument/2006/relationships" id="259" r:id="R68b1432fa3874257"/>
    <p:sldId xmlns:r="http://schemas.openxmlformats.org/officeDocument/2006/relationships" id="260" r:id="Rdd81e690554d43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39c4dc4d14c03" /><Relationship Type="http://schemas.openxmlformats.org/officeDocument/2006/relationships/slide" Target="/ppt/slides/slide1.xml" Id="R11e0c1a517a0496c" /><Relationship Type="http://schemas.openxmlformats.org/officeDocument/2006/relationships/slide" Target="/ppt/slides/slide2.xml" Id="Rc3ead85efa6e40ce" /><Relationship Type="http://schemas.openxmlformats.org/officeDocument/2006/relationships/slide" Target="/ppt/slides/slide3.xml" Id="R0fbdc9207cd84bb5" /><Relationship Type="http://schemas.openxmlformats.org/officeDocument/2006/relationships/slide" Target="/ppt/slides/slide4.xml" Id="R68b1432fa3874257" /><Relationship Type="http://schemas.openxmlformats.org/officeDocument/2006/relationships/slide" Target="/ppt/slides/slide5.xml" Id="Rdd81e690554d43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d37e7899748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3d57a68c44382" /><Relationship Type="http://schemas.openxmlformats.org/officeDocument/2006/relationships/theme" Target="/ppt/slideMasters/theme/theme1.xml" Id="R809246845abc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3d57a68c4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8c8d99de5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902438c52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45f0e5558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3c678c2c345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f90a6d33c48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MOSKENES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MOSKENES KOMMUNE ble etablert [år] og holder til i Reine.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8390 Reine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postmottak@moskenes.kommune.no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945 962 151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MOSKENES KOMMUNE</a:t>
            </a:r>
          </a:p>
        </p:txBody>
      </p:sp>
    </p:spTree>
  </p:cSld>
  <p:clrMapOvr>
    <a:masterClrMapping xmlns:a="http://schemas.openxmlformats.org/drawingml/2006/main"/>
  </p:clrMapOvr>
</p:sld>
</file>