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30814ba01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63308932240a7"/>
  </p:sldMasterIdLst>
  <p:sldIdLst>
    <p:sldId xmlns:r="http://schemas.openxmlformats.org/officeDocument/2006/relationships" id="256" r:id="R8ae20978daa74d28"/>
    <p:sldId xmlns:r="http://schemas.openxmlformats.org/officeDocument/2006/relationships" id="257" r:id="Rdb537fdd14ef4e1c"/>
    <p:sldId xmlns:r="http://schemas.openxmlformats.org/officeDocument/2006/relationships" id="258" r:id="Rfa00eaa0b9754ed1"/>
    <p:sldId xmlns:r="http://schemas.openxmlformats.org/officeDocument/2006/relationships" id="259" r:id="R73f6451e12e54ede"/>
    <p:sldId xmlns:r="http://schemas.openxmlformats.org/officeDocument/2006/relationships" id="260" r:id="R124a69efda9c4429"/>
    <p:sldId xmlns:r="http://schemas.openxmlformats.org/officeDocument/2006/relationships" id="261" r:id="R874363b49b214f9e"/>
    <p:sldId xmlns:r="http://schemas.openxmlformats.org/officeDocument/2006/relationships" id="262" r:id="Rf52cefc58125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63308932240a7" /><Relationship Type="http://schemas.openxmlformats.org/officeDocument/2006/relationships/slide" Target="/ppt/slides/slide1.xml" Id="R8ae20978daa74d28" /><Relationship Type="http://schemas.openxmlformats.org/officeDocument/2006/relationships/slide" Target="/ppt/slides/slide2.xml" Id="Rdb537fdd14ef4e1c" /><Relationship Type="http://schemas.openxmlformats.org/officeDocument/2006/relationships/slide" Target="/ppt/slides/slide3.xml" Id="Rfa00eaa0b9754ed1" /><Relationship Type="http://schemas.openxmlformats.org/officeDocument/2006/relationships/slide" Target="/ppt/slides/slide4.xml" Id="R73f6451e12e54ede" /><Relationship Type="http://schemas.openxmlformats.org/officeDocument/2006/relationships/slide" Target="/ppt/slides/slide5.xml" Id="R124a69efda9c4429" /><Relationship Type="http://schemas.openxmlformats.org/officeDocument/2006/relationships/slide" Target="/ppt/slides/slide6.xml" Id="R874363b49b214f9e" /><Relationship Type="http://schemas.openxmlformats.org/officeDocument/2006/relationships/slide" Target="/ppt/slides/slide7.xml" Id="Rf52cefc58125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182eaf7c5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d2247b7d402e" /><Relationship Type="http://schemas.openxmlformats.org/officeDocument/2006/relationships/theme" Target="/ppt/slideMasters/theme/theme1.xml" Id="R9e634de7f4da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9d2247b7d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b7d99cf8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e92cc727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562aed9a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4d29cf9de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77360ef0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e3745a2d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620c6670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REGNSKAPSKONTOR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DYBSJORD BJØRG OLAUG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945 989 173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