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aed744820940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64cc97c21f4cad"/>
  </p:sldMasterIdLst>
  <p:sldIdLst>
    <p:sldId xmlns:r="http://schemas.openxmlformats.org/officeDocument/2006/relationships" id="256" r:id="R7268579564c74cb4"/>
    <p:sldId xmlns:r="http://schemas.openxmlformats.org/officeDocument/2006/relationships" id="257" r:id="R69425cd51ec64153"/>
    <p:sldId xmlns:r="http://schemas.openxmlformats.org/officeDocument/2006/relationships" id="258" r:id="R721daf0856354691"/>
    <p:sldId xmlns:r="http://schemas.openxmlformats.org/officeDocument/2006/relationships" id="259" r:id="Rd2a16ba3f0434e7d"/>
    <p:sldId xmlns:r="http://schemas.openxmlformats.org/officeDocument/2006/relationships" id="260" r:id="R0896d222066241de"/>
    <p:sldId xmlns:r="http://schemas.openxmlformats.org/officeDocument/2006/relationships" id="261" r:id="R6990f9b6b1684102"/>
    <p:sldId xmlns:r="http://schemas.openxmlformats.org/officeDocument/2006/relationships" id="262" r:id="Rcf3ddcd06c8646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64cc97c21f4cad" /><Relationship Type="http://schemas.openxmlformats.org/officeDocument/2006/relationships/slide" Target="/ppt/slides/slide1.xml" Id="R7268579564c74cb4" /><Relationship Type="http://schemas.openxmlformats.org/officeDocument/2006/relationships/slide" Target="/ppt/slides/slide2.xml" Id="R69425cd51ec64153" /><Relationship Type="http://schemas.openxmlformats.org/officeDocument/2006/relationships/slide" Target="/ppt/slides/slide3.xml" Id="R721daf0856354691" /><Relationship Type="http://schemas.openxmlformats.org/officeDocument/2006/relationships/slide" Target="/ppt/slides/slide4.xml" Id="Rd2a16ba3f0434e7d" /><Relationship Type="http://schemas.openxmlformats.org/officeDocument/2006/relationships/slide" Target="/ppt/slides/slide5.xml" Id="R0896d222066241de" /><Relationship Type="http://schemas.openxmlformats.org/officeDocument/2006/relationships/slide" Target="/ppt/slides/slide6.xml" Id="R6990f9b6b1684102" /><Relationship Type="http://schemas.openxmlformats.org/officeDocument/2006/relationships/slide" Target="/ppt/slides/slide7.xml" Id="Rcf3ddcd06c8646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313dc9f9f34b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50ef8a51e4da6" /><Relationship Type="http://schemas.openxmlformats.org/officeDocument/2006/relationships/theme" Target="/ppt/slideMasters/theme/theme1.xml" Id="Rfcc5c404ff6645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550ef8a51e4d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e0388316b42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b871e40b445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dc3caa44742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741364ff84f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77d8fb63e47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2977de56940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09d8a8c5d47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TØCO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TØCO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TØCO A/S ble etablert [år] og holder til i Engenes.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TØCO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TØCO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TØCO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29 605 138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605 232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372 615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951 896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7 580 461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TØCO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TØLLEFSEN RUNE ANDRÉ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TØCO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Årbostad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9455 Engenes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00 35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946 037 230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TØCO A/S</a:t>
            </a:r>
          </a:p>
        </p:txBody>
      </p:sp>
    </p:spTree>
  </p:cSld>
  <p:clrMapOvr>
    <a:masterClrMapping xmlns:a="http://schemas.openxmlformats.org/drawingml/2006/main"/>
  </p:clrMapOvr>
</p:sld>
</file>