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3a1de6e82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969bfbf8f4493"/>
  </p:sldMasterIdLst>
  <p:sldIdLst>
    <p:sldId xmlns:r="http://schemas.openxmlformats.org/officeDocument/2006/relationships" id="256" r:id="R57c44544dc5f4104"/>
    <p:sldId xmlns:r="http://schemas.openxmlformats.org/officeDocument/2006/relationships" id="257" r:id="R619071755c5b4961"/>
    <p:sldId xmlns:r="http://schemas.openxmlformats.org/officeDocument/2006/relationships" id="258" r:id="R9b88eb98cd1f40f9"/>
    <p:sldId xmlns:r="http://schemas.openxmlformats.org/officeDocument/2006/relationships" id="259" r:id="Rc2d15d8d41c141d8"/>
    <p:sldId xmlns:r="http://schemas.openxmlformats.org/officeDocument/2006/relationships" id="260" r:id="Rcb863e2045b948bb"/>
    <p:sldId xmlns:r="http://schemas.openxmlformats.org/officeDocument/2006/relationships" id="261" r:id="Rd921271218ff46c9"/>
    <p:sldId xmlns:r="http://schemas.openxmlformats.org/officeDocument/2006/relationships" id="262" r:id="Rac48a956961b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969bfbf8f4493" /><Relationship Type="http://schemas.openxmlformats.org/officeDocument/2006/relationships/slide" Target="/ppt/slides/slide1.xml" Id="R57c44544dc5f4104" /><Relationship Type="http://schemas.openxmlformats.org/officeDocument/2006/relationships/slide" Target="/ppt/slides/slide2.xml" Id="R619071755c5b4961" /><Relationship Type="http://schemas.openxmlformats.org/officeDocument/2006/relationships/slide" Target="/ppt/slides/slide3.xml" Id="R9b88eb98cd1f40f9" /><Relationship Type="http://schemas.openxmlformats.org/officeDocument/2006/relationships/slide" Target="/ppt/slides/slide4.xml" Id="Rc2d15d8d41c141d8" /><Relationship Type="http://schemas.openxmlformats.org/officeDocument/2006/relationships/slide" Target="/ppt/slides/slide5.xml" Id="Rcb863e2045b948bb" /><Relationship Type="http://schemas.openxmlformats.org/officeDocument/2006/relationships/slide" Target="/ppt/slides/slide6.xml" Id="Rd921271218ff46c9" /><Relationship Type="http://schemas.openxmlformats.org/officeDocument/2006/relationships/slide" Target="/ppt/slides/slide7.xml" Id="Rac48a956961b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427be43a8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8101e5f714502" /><Relationship Type="http://schemas.openxmlformats.org/officeDocument/2006/relationships/theme" Target="/ppt/slideMasters/theme/theme1.xml" Id="R93df45e3d7a4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8101e5f71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fccb032e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adcec7823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9aa13a97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feb20821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75ca658c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2fc7984d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d117d467b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Håkanes Maskin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Håkanes Maskin A/S ble etablert [år] og holder til i Miland.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318 484 737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107 507 162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193 954 664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Håkanesvegen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3658 Miland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Knut@Haakanesmaskin.no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946 054 224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Håkanes Maskin A/S</a:t>
            </a:r>
          </a:p>
        </p:txBody>
      </p:sp>
    </p:spTree>
  </p:cSld>
  <p:clrMapOvr>
    <a:masterClrMapping xmlns:a="http://schemas.openxmlformats.org/drawingml/2006/main"/>
  </p:clrMapOvr>
</p:sld>
</file>