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5cdf468d9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65958197f40ae"/>
  </p:sldMasterIdLst>
  <p:sldIdLst>
    <p:sldId xmlns:r="http://schemas.openxmlformats.org/officeDocument/2006/relationships" id="256" r:id="R85609153731344a0"/>
    <p:sldId xmlns:r="http://schemas.openxmlformats.org/officeDocument/2006/relationships" id="257" r:id="R3080abe003e24178"/>
    <p:sldId xmlns:r="http://schemas.openxmlformats.org/officeDocument/2006/relationships" id="258" r:id="Rfcf2c1b3ba9d4e3b"/>
    <p:sldId xmlns:r="http://schemas.openxmlformats.org/officeDocument/2006/relationships" id="259" r:id="R279658bcfffe453a"/>
    <p:sldId xmlns:r="http://schemas.openxmlformats.org/officeDocument/2006/relationships" id="260" r:id="Rb01065c04dd94baa"/>
    <p:sldId xmlns:r="http://schemas.openxmlformats.org/officeDocument/2006/relationships" id="261" r:id="R141d3ea4a0c34a56"/>
    <p:sldId xmlns:r="http://schemas.openxmlformats.org/officeDocument/2006/relationships" id="262" r:id="R7afed57ca4c7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65958197f40ae" /><Relationship Type="http://schemas.openxmlformats.org/officeDocument/2006/relationships/slide" Target="/ppt/slides/slide1.xml" Id="R85609153731344a0" /><Relationship Type="http://schemas.openxmlformats.org/officeDocument/2006/relationships/slide" Target="/ppt/slides/slide2.xml" Id="R3080abe003e24178" /><Relationship Type="http://schemas.openxmlformats.org/officeDocument/2006/relationships/slide" Target="/ppt/slides/slide3.xml" Id="Rfcf2c1b3ba9d4e3b" /><Relationship Type="http://schemas.openxmlformats.org/officeDocument/2006/relationships/slide" Target="/ppt/slides/slide4.xml" Id="R279658bcfffe453a" /><Relationship Type="http://schemas.openxmlformats.org/officeDocument/2006/relationships/slide" Target="/ppt/slides/slide5.xml" Id="Rb01065c04dd94baa" /><Relationship Type="http://schemas.openxmlformats.org/officeDocument/2006/relationships/slide" Target="/ppt/slides/slide6.xml" Id="R141d3ea4a0c34a56" /><Relationship Type="http://schemas.openxmlformats.org/officeDocument/2006/relationships/slide" Target="/ppt/slides/slide7.xml" Id="R7afed57ca4c7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de27502e4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c5b80d17642a8" /><Relationship Type="http://schemas.openxmlformats.org/officeDocument/2006/relationships/theme" Target="/ppt/slideMasters/theme/theme1.xml" Id="R20dfa21771c9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c5b80d176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b1d2a600d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e6394dd7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5491c33fa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8b669a7c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3cf8dae62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76bcb8d640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56337b6b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ELEKTRISKE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64 105 938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KOLSTAD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Dynamitveien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firmapost@skiel.no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ELEKTRISKE AS</a:t>
            </a:r>
          </a:p>
        </p:txBody>
      </p:sp>
    </p:spTree>
  </p:cSld>
  <p:clrMapOvr>
    <a:masterClrMapping xmlns:a="http://schemas.openxmlformats.org/drawingml/2006/main"/>
  </p:clrMapOvr>
</p:sld>
</file>