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c17821bc6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a82c60805493d"/>
  </p:sldMasterIdLst>
  <p:sldIdLst>
    <p:sldId xmlns:r="http://schemas.openxmlformats.org/officeDocument/2006/relationships" id="256" r:id="R8fe003b783ca4345"/>
    <p:sldId xmlns:r="http://schemas.openxmlformats.org/officeDocument/2006/relationships" id="257" r:id="R227eba31462244a2"/>
    <p:sldId xmlns:r="http://schemas.openxmlformats.org/officeDocument/2006/relationships" id="258" r:id="R3eeaa91bfaaa4706"/>
    <p:sldId xmlns:r="http://schemas.openxmlformats.org/officeDocument/2006/relationships" id="259" r:id="R34598c95af604c95"/>
    <p:sldId xmlns:r="http://schemas.openxmlformats.org/officeDocument/2006/relationships" id="260" r:id="R6b64f26838694d54"/>
    <p:sldId xmlns:r="http://schemas.openxmlformats.org/officeDocument/2006/relationships" id="261" r:id="R99476934bfa1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a82c60805493d" /><Relationship Type="http://schemas.openxmlformats.org/officeDocument/2006/relationships/slide" Target="/ppt/slides/slide1.xml" Id="R8fe003b783ca4345" /><Relationship Type="http://schemas.openxmlformats.org/officeDocument/2006/relationships/slide" Target="/ppt/slides/slide2.xml" Id="R227eba31462244a2" /><Relationship Type="http://schemas.openxmlformats.org/officeDocument/2006/relationships/slide" Target="/ppt/slides/slide3.xml" Id="R3eeaa91bfaaa4706" /><Relationship Type="http://schemas.openxmlformats.org/officeDocument/2006/relationships/slide" Target="/ppt/slides/slide4.xml" Id="R34598c95af604c95" /><Relationship Type="http://schemas.openxmlformats.org/officeDocument/2006/relationships/slide" Target="/ppt/slides/slide5.xml" Id="R6b64f26838694d54" /><Relationship Type="http://schemas.openxmlformats.org/officeDocument/2006/relationships/slide" Target="/ppt/slides/slide6.xml" Id="R99476934bfa1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b551fa60f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568edacc4dc4" /><Relationship Type="http://schemas.openxmlformats.org/officeDocument/2006/relationships/theme" Target="/ppt/slideMasters/theme/theme1.xml" Id="Rf3fd2ead29e2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1568edacc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0862c47c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66b0e7c2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5edc19ccf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caa2c06db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a5e8b912d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49559347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NORDLAND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NORDLAND SA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3 625 843 000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58 131 000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1 045 097 000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2 408 251 000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Nord, Stormyra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nordland@coop.no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coopnordland.no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946 231 819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NORDLAND SA</a:t>
            </a:r>
          </a:p>
        </p:txBody>
      </p:sp>
    </p:spTree>
  </p:cSld>
  <p:clrMapOvr>
    <a:masterClrMapping xmlns:a="http://schemas.openxmlformats.org/drawingml/2006/main"/>
  </p:clrMapOvr>
</p:sld>
</file>