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f4a26c06d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b1ce68bf554dd0"/>
  </p:sldMasterIdLst>
  <p:sldIdLst>
    <p:sldId xmlns:r="http://schemas.openxmlformats.org/officeDocument/2006/relationships" id="256" r:id="Re9b82a7d9a244eb9"/>
    <p:sldId xmlns:r="http://schemas.openxmlformats.org/officeDocument/2006/relationships" id="257" r:id="Ra37671e7f0244f7d"/>
    <p:sldId xmlns:r="http://schemas.openxmlformats.org/officeDocument/2006/relationships" id="258" r:id="R84914af80ce742d8"/>
    <p:sldId xmlns:r="http://schemas.openxmlformats.org/officeDocument/2006/relationships" id="259" r:id="R3ed48dda05f943a3"/>
    <p:sldId xmlns:r="http://schemas.openxmlformats.org/officeDocument/2006/relationships" id="260" r:id="R4a1590b11dd44a90"/>
    <p:sldId xmlns:r="http://schemas.openxmlformats.org/officeDocument/2006/relationships" id="261" r:id="Rfc18e9fda0ed4ee9"/>
    <p:sldId xmlns:r="http://schemas.openxmlformats.org/officeDocument/2006/relationships" id="262" r:id="R9d8b31fb7d2b4a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1ce68bf554dd0" /><Relationship Type="http://schemas.openxmlformats.org/officeDocument/2006/relationships/slide" Target="/ppt/slides/slide1.xml" Id="Re9b82a7d9a244eb9" /><Relationship Type="http://schemas.openxmlformats.org/officeDocument/2006/relationships/slide" Target="/ppt/slides/slide2.xml" Id="Ra37671e7f0244f7d" /><Relationship Type="http://schemas.openxmlformats.org/officeDocument/2006/relationships/slide" Target="/ppt/slides/slide3.xml" Id="R84914af80ce742d8" /><Relationship Type="http://schemas.openxmlformats.org/officeDocument/2006/relationships/slide" Target="/ppt/slides/slide4.xml" Id="R3ed48dda05f943a3" /><Relationship Type="http://schemas.openxmlformats.org/officeDocument/2006/relationships/slide" Target="/ppt/slides/slide5.xml" Id="R4a1590b11dd44a90" /><Relationship Type="http://schemas.openxmlformats.org/officeDocument/2006/relationships/slide" Target="/ppt/slides/slide6.xml" Id="Rfc18e9fda0ed4ee9" /><Relationship Type="http://schemas.openxmlformats.org/officeDocument/2006/relationships/slide" Target="/ppt/slides/slide7.xml" Id="R9d8b31fb7d2b4a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cfb806314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a920d429644b9" /><Relationship Type="http://schemas.openxmlformats.org/officeDocument/2006/relationships/theme" Target="/ppt/slideMasters/theme/theme1.xml" Id="R29215bc1e046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5a920d4296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447b0b83e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9602dcaac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5a8b2367c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57ec67877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7b2222498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f5599545d42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1b5b35a56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1 306 135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7 426 972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 CONCENTRIC GROUP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MORTEN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NYBORG JOAR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ARNTSEN KIRSTI BRANDSEGG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7714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joar.nyborg@ntebb.no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946 233 862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LERA AS</a:t>
            </a:r>
          </a:p>
        </p:txBody>
      </p:sp>
    </p:spTree>
  </p:cSld>
  <p:clrMapOvr>
    <a:masterClrMapping xmlns:a="http://schemas.openxmlformats.org/drawingml/2006/main"/>
  </p:clrMapOvr>
</p:sld>
</file>