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ce2218ef12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27f71993db44fb"/>
  </p:sldMasterIdLst>
  <p:sldIdLst>
    <p:sldId xmlns:r="http://schemas.openxmlformats.org/officeDocument/2006/relationships" id="256" r:id="Rd9a569bf87c44bf1"/>
    <p:sldId xmlns:r="http://schemas.openxmlformats.org/officeDocument/2006/relationships" id="257" r:id="R1686e11cd76a451d"/>
    <p:sldId xmlns:r="http://schemas.openxmlformats.org/officeDocument/2006/relationships" id="258" r:id="R9a088e17c2f6487c"/>
    <p:sldId xmlns:r="http://schemas.openxmlformats.org/officeDocument/2006/relationships" id="259" r:id="Ra098b56789454359"/>
    <p:sldId xmlns:r="http://schemas.openxmlformats.org/officeDocument/2006/relationships" id="260" r:id="Rb641b6be7ff04424"/>
    <p:sldId xmlns:r="http://schemas.openxmlformats.org/officeDocument/2006/relationships" id="261" r:id="R1002f0678020442a"/>
    <p:sldId xmlns:r="http://schemas.openxmlformats.org/officeDocument/2006/relationships" id="262" r:id="R604c0b5b9086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7f71993db44fb" /><Relationship Type="http://schemas.openxmlformats.org/officeDocument/2006/relationships/slide" Target="/ppt/slides/slide1.xml" Id="Rd9a569bf87c44bf1" /><Relationship Type="http://schemas.openxmlformats.org/officeDocument/2006/relationships/slide" Target="/ppt/slides/slide2.xml" Id="R1686e11cd76a451d" /><Relationship Type="http://schemas.openxmlformats.org/officeDocument/2006/relationships/slide" Target="/ppt/slides/slide3.xml" Id="R9a088e17c2f6487c" /><Relationship Type="http://schemas.openxmlformats.org/officeDocument/2006/relationships/slide" Target="/ppt/slides/slide4.xml" Id="Ra098b56789454359" /><Relationship Type="http://schemas.openxmlformats.org/officeDocument/2006/relationships/slide" Target="/ppt/slides/slide5.xml" Id="Rb641b6be7ff04424" /><Relationship Type="http://schemas.openxmlformats.org/officeDocument/2006/relationships/slide" Target="/ppt/slides/slide6.xml" Id="R1002f0678020442a" /><Relationship Type="http://schemas.openxmlformats.org/officeDocument/2006/relationships/slide" Target="/ppt/slides/slide7.xml" Id="R604c0b5b9086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2052b017148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3bab1e4c4c34" /><Relationship Type="http://schemas.openxmlformats.org/officeDocument/2006/relationships/theme" Target="/ppt/slideMasters/theme/theme1.xml" Id="R5408ac4fdcb9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23bab1e4c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7676f417e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f842a6717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198b135e3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a40d8399d4b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56e8e99d4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c169995cd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47ec538eb4e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AmCar Verksted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AmCar Verksted A/S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10 110 482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116 875 862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134 215 247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KRISTENSEN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TAGE KRISTENSEN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KRISTENSEN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Kvellurveien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946 237 949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