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3399254b2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cd70091284702"/>
  </p:sldMasterIdLst>
  <p:sldIdLst>
    <p:sldId xmlns:r="http://schemas.openxmlformats.org/officeDocument/2006/relationships" id="256" r:id="Rb573693da08142c9"/>
    <p:sldId xmlns:r="http://schemas.openxmlformats.org/officeDocument/2006/relationships" id="257" r:id="Rc338040d7fb74cfa"/>
    <p:sldId xmlns:r="http://schemas.openxmlformats.org/officeDocument/2006/relationships" id="258" r:id="R60e54e29450d4860"/>
    <p:sldId xmlns:r="http://schemas.openxmlformats.org/officeDocument/2006/relationships" id="259" r:id="R9e9531fc462b4e85"/>
    <p:sldId xmlns:r="http://schemas.openxmlformats.org/officeDocument/2006/relationships" id="260" r:id="Raf70f58f9fd14337"/>
    <p:sldId xmlns:r="http://schemas.openxmlformats.org/officeDocument/2006/relationships" id="261" r:id="R848508df46d2442d"/>
    <p:sldId xmlns:r="http://schemas.openxmlformats.org/officeDocument/2006/relationships" id="262" r:id="R7f11c54d0044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cd70091284702" /><Relationship Type="http://schemas.openxmlformats.org/officeDocument/2006/relationships/slide" Target="/ppt/slides/slide1.xml" Id="Rb573693da08142c9" /><Relationship Type="http://schemas.openxmlformats.org/officeDocument/2006/relationships/slide" Target="/ppt/slides/slide2.xml" Id="Rc338040d7fb74cfa" /><Relationship Type="http://schemas.openxmlformats.org/officeDocument/2006/relationships/slide" Target="/ppt/slides/slide3.xml" Id="R60e54e29450d4860" /><Relationship Type="http://schemas.openxmlformats.org/officeDocument/2006/relationships/slide" Target="/ppt/slides/slide4.xml" Id="R9e9531fc462b4e85" /><Relationship Type="http://schemas.openxmlformats.org/officeDocument/2006/relationships/slide" Target="/ppt/slides/slide5.xml" Id="Raf70f58f9fd14337" /><Relationship Type="http://schemas.openxmlformats.org/officeDocument/2006/relationships/slide" Target="/ppt/slides/slide6.xml" Id="R848508df46d2442d" /><Relationship Type="http://schemas.openxmlformats.org/officeDocument/2006/relationships/slide" Target="/ppt/slides/slide7.xml" Id="R7f11c54d0044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e5fdd6716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5046f8ba14322" /><Relationship Type="http://schemas.openxmlformats.org/officeDocument/2006/relationships/theme" Target="/ppt/slideMasters/theme/theme1.xml" Id="R4aec8b813b6f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5046f8ba1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70fe5f99c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099380b12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fdd87959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22cfd729f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91641a634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8fd23235d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e9d6315b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9 618 701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946 322 229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