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d60f80753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f80a0f1bd494d"/>
  </p:sldMasterIdLst>
  <p:sldIdLst>
    <p:sldId xmlns:r="http://schemas.openxmlformats.org/officeDocument/2006/relationships" id="256" r:id="R0d6133126b32438a"/>
    <p:sldId xmlns:r="http://schemas.openxmlformats.org/officeDocument/2006/relationships" id="257" r:id="R2932877e0e254e7d"/>
    <p:sldId xmlns:r="http://schemas.openxmlformats.org/officeDocument/2006/relationships" id="258" r:id="Rca6db040f3e04c88"/>
    <p:sldId xmlns:r="http://schemas.openxmlformats.org/officeDocument/2006/relationships" id="259" r:id="R42123cb1c6764c50"/>
    <p:sldId xmlns:r="http://schemas.openxmlformats.org/officeDocument/2006/relationships" id="260" r:id="R3f3866375dd349cb"/>
    <p:sldId xmlns:r="http://schemas.openxmlformats.org/officeDocument/2006/relationships" id="261" r:id="R9634b781017f4275"/>
    <p:sldId xmlns:r="http://schemas.openxmlformats.org/officeDocument/2006/relationships" id="262" r:id="R7432ae7561dd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f80a0f1bd494d" /><Relationship Type="http://schemas.openxmlformats.org/officeDocument/2006/relationships/slide" Target="/ppt/slides/slide1.xml" Id="R0d6133126b32438a" /><Relationship Type="http://schemas.openxmlformats.org/officeDocument/2006/relationships/slide" Target="/ppt/slides/slide2.xml" Id="R2932877e0e254e7d" /><Relationship Type="http://schemas.openxmlformats.org/officeDocument/2006/relationships/slide" Target="/ppt/slides/slide3.xml" Id="Rca6db040f3e04c88" /><Relationship Type="http://schemas.openxmlformats.org/officeDocument/2006/relationships/slide" Target="/ppt/slides/slide4.xml" Id="R42123cb1c6764c50" /><Relationship Type="http://schemas.openxmlformats.org/officeDocument/2006/relationships/slide" Target="/ppt/slides/slide5.xml" Id="R3f3866375dd349cb" /><Relationship Type="http://schemas.openxmlformats.org/officeDocument/2006/relationships/slide" Target="/ppt/slides/slide6.xml" Id="R9634b781017f4275" /><Relationship Type="http://schemas.openxmlformats.org/officeDocument/2006/relationships/slide" Target="/ppt/slides/slide7.xml" Id="R7432ae7561dd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37eb05b12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e80a48474021" /><Relationship Type="http://schemas.openxmlformats.org/officeDocument/2006/relationships/theme" Target="/ppt/slideMasters/theme/theme1.xml" Id="Ra25644f95710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fe80a4847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5a91d80e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b0d88e9e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6fbd66d6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b5dbe7c3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173baf6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956b78cb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7402e30f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SINDRE VEDVIK AGENTURER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VEDVIK AGENTURER A/S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PERRY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Store-Nørve 18E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70138059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