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9629eca58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3545f069e49e8"/>
  </p:sldMasterIdLst>
  <p:sldIdLst>
    <p:sldId xmlns:r="http://schemas.openxmlformats.org/officeDocument/2006/relationships" id="256" r:id="R09d7d5345e7d496c"/>
    <p:sldId xmlns:r="http://schemas.openxmlformats.org/officeDocument/2006/relationships" id="257" r:id="Re1def8ae72a84b17"/>
    <p:sldId xmlns:r="http://schemas.openxmlformats.org/officeDocument/2006/relationships" id="258" r:id="R5ef9e0db4de84c7a"/>
    <p:sldId xmlns:r="http://schemas.openxmlformats.org/officeDocument/2006/relationships" id="259" r:id="R15ae1cce060c41e6"/>
    <p:sldId xmlns:r="http://schemas.openxmlformats.org/officeDocument/2006/relationships" id="260" r:id="R9f667e3531934df8"/>
    <p:sldId xmlns:r="http://schemas.openxmlformats.org/officeDocument/2006/relationships" id="261" r:id="R69c75b0f9232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3545f069e49e8" /><Relationship Type="http://schemas.openxmlformats.org/officeDocument/2006/relationships/slide" Target="/ppt/slides/slide1.xml" Id="R09d7d5345e7d496c" /><Relationship Type="http://schemas.openxmlformats.org/officeDocument/2006/relationships/slide" Target="/ppt/slides/slide2.xml" Id="Re1def8ae72a84b17" /><Relationship Type="http://schemas.openxmlformats.org/officeDocument/2006/relationships/slide" Target="/ppt/slides/slide3.xml" Id="R5ef9e0db4de84c7a" /><Relationship Type="http://schemas.openxmlformats.org/officeDocument/2006/relationships/slide" Target="/ppt/slides/slide4.xml" Id="R15ae1cce060c41e6" /><Relationship Type="http://schemas.openxmlformats.org/officeDocument/2006/relationships/slide" Target="/ppt/slides/slide5.xml" Id="R9f667e3531934df8" /><Relationship Type="http://schemas.openxmlformats.org/officeDocument/2006/relationships/slide" Target="/ppt/slides/slide6.xml" Id="R69c75b0f9232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e2714d235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5444a858482e" /><Relationship Type="http://schemas.openxmlformats.org/officeDocument/2006/relationships/theme" Target="/ppt/slideMasters/theme/theme1.xml" Id="Rd960534fe425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05444a858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be7f9a5b9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33bbe0e7c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f6f409e0b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1f98afbe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e8d0e827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1888c9745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A-K MASKINER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A-K MASKINER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901 279 106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−20 572 475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91 758 958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506 131 213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Dyrskuevegen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firmapost@a-k.no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946 468 037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A-K MASKINER AS</a:t>
            </a:r>
          </a:p>
        </p:txBody>
      </p:sp>
    </p:spTree>
  </p:cSld>
  <p:clrMapOvr>
    <a:masterClrMapping xmlns:a="http://schemas.openxmlformats.org/drawingml/2006/main"/>
  </p:clrMapOvr>
</p:sld>
</file>