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77815c0c5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e3168c76640ca"/>
  </p:sldMasterIdLst>
  <p:sldIdLst>
    <p:sldId xmlns:r="http://schemas.openxmlformats.org/officeDocument/2006/relationships" id="256" r:id="R77a26ecd8bc84fb2"/>
    <p:sldId xmlns:r="http://schemas.openxmlformats.org/officeDocument/2006/relationships" id="257" r:id="R6ffd69730f1c4f78"/>
    <p:sldId xmlns:r="http://schemas.openxmlformats.org/officeDocument/2006/relationships" id="258" r:id="R142e6b9b16e84506"/>
    <p:sldId xmlns:r="http://schemas.openxmlformats.org/officeDocument/2006/relationships" id="259" r:id="R65e36df7092b4658"/>
    <p:sldId xmlns:r="http://schemas.openxmlformats.org/officeDocument/2006/relationships" id="260" r:id="R1363da781d5345f8"/>
    <p:sldId xmlns:r="http://schemas.openxmlformats.org/officeDocument/2006/relationships" id="261" r:id="Rd1b1653202b64402"/>
    <p:sldId xmlns:r="http://schemas.openxmlformats.org/officeDocument/2006/relationships" id="262" r:id="R4d3903a41200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e3168c76640ca" /><Relationship Type="http://schemas.openxmlformats.org/officeDocument/2006/relationships/slide" Target="/ppt/slides/slide1.xml" Id="R77a26ecd8bc84fb2" /><Relationship Type="http://schemas.openxmlformats.org/officeDocument/2006/relationships/slide" Target="/ppt/slides/slide2.xml" Id="R6ffd69730f1c4f78" /><Relationship Type="http://schemas.openxmlformats.org/officeDocument/2006/relationships/slide" Target="/ppt/slides/slide3.xml" Id="R142e6b9b16e84506" /><Relationship Type="http://schemas.openxmlformats.org/officeDocument/2006/relationships/slide" Target="/ppt/slides/slide4.xml" Id="R65e36df7092b4658" /><Relationship Type="http://schemas.openxmlformats.org/officeDocument/2006/relationships/slide" Target="/ppt/slides/slide5.xml" Id="R1363da781d5345f8" /><Relationship Type="http://schemas.openxmlformats.org/officeDocument/2006/relationships/slide" Target="/ppt/slides/slide6.xml" Id="Rd1b1653202b64402" /><Relationship Type="http://schemas.openxmlformats.org/officeDocument/2006/relationships/slide" Target="/ppt/slides/slide7.xml" Id="R4d3903a41200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920764c97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81e05f67420a" /><Relationship Type="http://schemas.openxmlformats.org/officeDocument/2006/relationships/theme" Target="/ppt/slideMasters/theme/theme1.xml" Id="R62be05793b29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e81e05f67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0c26dc11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04f3ed20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01c939ae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3ff5733d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6cebee65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67d7225a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f7c23417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TRØNDERPLAN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17 235 584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7 715 756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TRØNDER-PLAN HOLDING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 STÅLE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ELLERÅS ARNT OVE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GYSTAD ERLEND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KLYKKEN TRINE LYNGSNES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LYNGSNES ANNA SOFIE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namsos@tronder-plan.no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946 481 599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TRØNDERPLAN AS</a:t>
            </a:r>
          </a:p>
        </p:txBody>
      </p:sp>
    </p:spTree>
  </p:cSld>
  <p:clrMapOvr>
    <a:masterClrMapping xmlns:a="http://schemas.openxmlformats.org/drawingml/2006/main"/>
  </p:clrMapOvr>
</p:sld>
</file>