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063d10f6a042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a70f718ac14dac"/>
  </p:sldMasterIdLst>
  <p:sldIdLst>
    <p:sldId xmlns:r="http://schemas.openxmlformats.org/officeDocument/2006/relationships" id="256" r:id="Rafb7cce403934cd1"/>
    <p:sldId xmlns:r="http://schemas.openxmlformats.org/officeDocument/2006/relationships" id="257" r:id="Rda36cbbb665c4377"/>
    <p:sldId xmlns:r="http://schemas.openxmlformats.org/officeDocument/2006/relationships" id="258" r:id="Re96f696c6f8549ab"/>
    <p:sldId xmlns:r="http://schemas.openxmlformats.org/officeDocument/2006/relationships" id="259" r:id="Rfa19516a879c47d8"/>
    <p:sldId xmlns:r="http://schemas.openxmlformats.org/officeDocument/2006/relationships" id="260" r:id="Rae7349f1be9c4f53"/>
    <p:sldId xmlns:r="http://schemas.openxmlformats.org/officeDocument/2006/relationships" id="261" r:id="R3b61c0db28494fcc"/>
    <p:sldId xmlns:r="http://schemas.openxmlformats.org/officeDocument/2006/relationships" id="262" r:id="R584132716fcc41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a70f718ac14dac" /><Relationship Type="http://schemas.openxmlformats.org/officeDocument/2006/relationships/slide" Target="/ppt/slides/slide1.xml" Id="Rafb7cce403934cd1" /><Relationship Type="http://schemas.openxmlformats.org/officeDocument/2006/relationships/slide" Target="/ppt/slides/slide2.xml" Id="Rda36cbbb665c4377" /><Relationship Type="http://schemas.openxmlformats.org/officeDocument/2006/relationships/slide" Target="/ppt/slides/slide3.xml" Id="Re96f696c6f8549ab" /><Relationship Type="http://schemas.openxmlformats.org/officeDocument/2006/relationships/slide" Target="/ppt/slides/slide4.xml" Id="Rfa19516a879c47d8" /><Relationship Type="http://schemas.openxmlformats.org/officeDocument/2006/relationships/slide" Target="/ppt/slides/slide5.xml" Id="Rae7349f1be9c4f53" /><Relationship Type="http://schemas.openxmlformats.org/officeDocument/2006/relationships/slide" Target="/ppt/slides/slide6.xml" Id="R3b61c0db28494fcc" /><Relationship Type="http://schemas.openxmlformats.org/officeDocument/2006/relationships/slide" Target="/ppt/slides/slide7.xml" Id="R584132716fcc41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5b2ea938849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deada6d8e4a97" /><Relationship Type="http://schemas.openxmlformats.org/officeDocument/2006/relationships/theme" Target="/ppt/slideMasters/theme/theme1.xml" Id="Rafb5b6b9d1d04b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adeada6d8e4a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4b56cb0db4b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8ab5403b64d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8c95854f14a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9e53e50444e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31d128b5d43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c3cfeb9f94a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f8b9f4c7e47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ALLIANCE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ALLIANCE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−5 507 797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−14 583 876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43 619 394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HOP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PROPERTY KNOWLEDGE AS  –  27,0 %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BØIFOT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SIGVART HOP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FJELDE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TORHILD URVIK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Støperigata 31A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85 18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946 520 071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INVEST AS</a:t>
            </a:r>
          </a:p>
        </p:txBody>
      </p:sp>
    </p:spTree>
  </p:cSld>
  <p:clrMapOvr>
    <a:masterClrMapping xmlns:a="http://schemas.openxmlformats.org/drawingml/2006/main"/>
  </p:clrMapOvr>
</p:sld>
</file>