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5f9099f65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89b005ab94203"/>
  </p:sldMasterIdLst>
  <p:sldIdLst>
    <p:sldId xmlns:r="http://schemas.openxmlformats.org/officeDocument/2006/relationships" id="256" r:id="Rbb3c3cf873be4705"/>
    <p:sldId xmlns:r="http://schemas.openxmlformats.org/officeDocument/2006/relationships" id="257" r:id="R62733890fbae4ab3"/>
    <p:sldId xmlns:r="http://schemas.openxmlformats.org/officeDocument/2006/relationships" id="258" r:id="R30606df223d54c9d"/>
    <p:sldId xmlns:r="http://schemas.openxmlformats.org/officeDocument/2006/relationships" id="259" r:id="R56b8979184b24124"/>
    <p:sldId xmlns:r="http://schemas.openxmlformats.org/officeDocument/2006/relationships" id="260" r:id="R930deae4b28641e8"/>
    <p:sldId xmlns:r="http://schemas.openxmlformats.org/officeDocument/2006/relationships" id="261" r:id="R6fdbc46302cd4da4"/>
    <p:sldId xmlns:r="http://schemas.openxmlformats.org/officeDocument/2006/relationships" id="262" r:id="Rd11c04454f17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89b005ab94203" /><Relationship Type="http://schemas.openxmlformats.org/officeDocument/2006/relationships/slide" Target="/ppt/slides/slide1.xml" Id="Rbb3c3cf873be4705" /><Relationship Type="http://schemas.openxmlformats.org/officeDocument/2006/relationships/slide" Target="/ppt/slides/slide2.xml" Id="R62733890fbae4ab3" /><Relationship Type="http://schemas.openxmlformats.org/officeDocument/2006/relationships/slide" Target="/ppt/slides/slide3.xml" Id="R30606df223d54c9d" /><Relationship Type="http://schemas.openxmlformats.org/officeDocument/2006/relationships/slide" Target="/ppt/slides/slide4.xml" Id="R56b8979184b24124" /><Relationship Type="http://schemas.openxmlformats.org/officeDocument/2006/relationships/slide" Target="/ppt/slides/slide5.xml" Id="R930deae4b28641e8" /><Relationship Type="http://schemas.openxmlformats.org/officeDocument/2006/relationships/slide" Target="/ppt/slides/slide6.xml" Id="R6fdbc46302cd4da4" /><Relationship Type="http://schemas.openxmlformats.org/officeDocument/2006/relationships/slide" Target="/ppt/slides/slide7.xml" Id="Rd11c04454f17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7b3405bdb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6d2f3edeb42ae" /><Relationship Type="http://schemas.openxmlformats.org/officeDocument/2006/relationships/theme" Target="/ppt/slideMasters/theme/theme1.xml" Id="Ra0ff8a257d63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d6d2f3edeb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f36310ee8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403426ea44c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827a6627d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edec20c5e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a6709fe2a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6fbbd2b0f44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d46e679e4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121 283 000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60 795 000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100 684 000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416 916 000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TRIGO AS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BIL OG HOLDING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ÅLGÅRD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post@sixt.no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946 530 859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