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3d47017ad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cc53334794cc1"/>
  </p:sldMasterIdLst>
  <p:sldIdLst>
    <p:sldId xmlns:r="http://schemas.openxmlformats.org/officeDocument/2006/relationships" id="256" r:id="Refe1fc295703429c"/>
    <p:sldId xmlns:r="http://schemas.openxmlformats.org/officeDocument/2006/relationships" id="257" r:id="R70f72ce9327b4499"/>
    <p:sldId xmlns:r="http://schemas.openxmlformats.org/officeDocument/2006/relationships" id="258" r:id="R6352fbbd01574a4d"/>
    <p:sldId xmlns:r="http://schemas.openxmlformats.org/officeDocument/2006/relationships" id="259" r:id="R10dc5895153e40d6"/>
    <p:sldId xmlns:r="http://schemas.openxmlformats.org/officeDocument/2006/relationships" id="260" r:id="Rb63e8fa55dce49c7"/>
    <p:sldId xmlns:r="http://schemas.openxmlformats.org/officeDocument/2006/relationships" id="261" r:id="Rbb51c2d9648f4f28"/>
    <p:sldId xmlns:r="http://schemas.openxmlformats.org/officeDocument/2006/relationships" id="262" r:id="Rd4f0c7ea616f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cc53334794cc1" /><Relationship Type="http://schemas.openxmlformats.org/officeDocument/2006/relationships/slide" Target="/ppt/slides/slide1.xml" Id="Refe1fc295703429c" /><Relationship Type="http://schemas.openxmlformats.org/officeDocument/2006/relationships/slide" Target="/ppt/slides/slide2.xml" Id="R70f72ce9327b4499" /><Relationship Type="http://schemas.openxmlformats.org/officeDocument/2006/relationships/slide" Target="/ppt/slides/slide3.xml" Id="R6352fbbd01574a4d" /><Relationship Type="http://schemas.openxmlformats.org/officeDocument/2006/relationships/slide" Target="/ppt/slides/slide4.xml" Id="R10dc5895153e40d6" /><Relationship Type="http://schemas.openxmlformats.org/officeDocument/2006/relationships/slide" Target="/ppt/slides/slide5.xml" Id="Rb63e8fa55dce49c7" /><Relationship Type="http://schemas.openxmlformats.org/officeDocument/2006/relationships/slide" Target="/ppt/slides/slide6.xml" Id="Rbb51c2d9648f4f28" /><Relationship Type="http://schemas.openxmlformats.org/officeDocument/2006/relationships/slide" Target="/ppt/slides/slide7.xml" Id="Rd4f0c7ea616f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3b56c4c23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e97daa9041e4" /><Relationship Type="http://schemas.openxmlformats.org/officeDocument/2006/relationships/theme" Target="/ppt/slideMasters/theme/theme1.xml" Id="R3874945e3fa0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ae97daa90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02df3e94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69c21060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2938078c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8aad4921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a10ff64dc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63b8340b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0ed6ae65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BEGRAVELSESBYRÅET ROMERIKE &amp; OMEGN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BEGRAVELSESBYRÅET ROMERIKE &amp; OMEGN AS ble etablert [år] og holder til i Matrand.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BENDIC A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2235 Matrand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946 540 269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BEGRAVELSESBYRÅET ROMERIKE &amp; OMEGN AS</a:t>
            </a:r>
          </a:p>
        </p:txBody>
      </p:sp>
    </p:spTree>
  </p:cSld>
  <p:clrMapOvr>
    <a:masterClrMapping xmlns:a="http://schemas.openxmlformats.org/drawingml/2006/main"/>
  </p:clrMapOvr>
</p:sld>
</file>